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10691800" cx="75596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jQs9Eo6DuvSCFsD+sTCf+nN98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hyperlink" Target="https://protestantsekerk.nl/verdieping/geloof-tijdens-kliederkerk/" TargetMode="External"/><Relationship Id="rId4" Type="http://schemas.openxmlformats.org/officeDocument/2006/relationships/hyperlink" Target="https://protestantsekerk.nl/kliederkerk/huisstijl-kliederkerk/"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hyperlink" Target="https://protestantsekerk.nl/kliederkerk/huisstijl-kliederkerk/"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ps" showMasterSp="0">
  <p:cSld name="Tips">
    <p:spTree>
      <p:nvGrpSpPr>
        <p:cNvPr id="12" name="Shape 12"/>
        <p:cNvGrpSpPr/>
        <p:nvPr/>
      </p:nvGrpSpPr>
      <p:grpSpPr>
        <a:xfrm>
          <a:off x="0" y="0"/>
          <a:ext cx="0" cy="0"/>
          <a:chOff x="0" y="0"/>
          <a:chExt cx="0" cy="0"/>
        </a:xfrm>
      </p:grpSpPr>
      <p:cxnSp>
        <p:nvCxnSpPr>
          <p:cNvPr id="13" name="Google Shape;13;p9"/>
          <p:cNvCxnSpPr/>
          <p:nvPr/>
        </p:nvCxnSpPr>
        <p:spPr>
          <a:xfrm>
            <a:off x="3779837" y="1002649"/>
            <a:ext cx="0" cy="8856000"/>
          </a:xfrm>
          <a:prstGeom prst="straightConnector1">
            <a:avLst/>
          </a:prstGeom>
          <a:noFill/>
          <a:ln cap="flat" cmpd="sng" w="12700">
            <a:solidFill>
              <a:srgbClr val="D8D8D8"/>
            </a:solidFill>
            <a:prstDash val="solid"/>
            <a:miter lim="800000"/>
            <a:headEnd len="sm" w="sm" type="none"/>
            <a:tailEnd len="sm" w="sm" type="none"/>
          </a:ln>
        </p:spPr>
      </p:cxnSp>
      <p:sp>
        <p:nvSpPr>
          <p:cNvPr id="14" name="Google Shape;14;p9"/>
          <p:cNvSpPr txBox="1"/>
          <p:nvPr/>
        </p:nvSpPr>
        <p:spPr>
          <a:xfrm>
            <a:off x="2670042" y="0"/>
            <a:ext cx="2219589" cy="216110"/>
          </a:xfrm>
          <a:prstGeom prst="rect">
            <a:avLst/>
          </a:prstGeom>
          <a:solidFill>
            <a:schemeClr val="accent2"/>
          </a:solidFill>
          <a:ln>
            <a:noFill/>
          </a:ln>
        </p:spPr>
        <p:txBody>
          <a:bodyPr anchorCtr="0" anchor="t" bIns="26975" lIns="53975" spcFirstLastPara="1" rIns="53975" wrap="square" tIns="26975">
            <a:spAutoFit/>
          </a:bodyPr>
          <a:lstStyle/>
          <a:p>
            <a:pPr indent="0" lvl="0" marL="0" marR="0" rtl="0" algn="ctr">
              <a:spcBef>
                <a:spcPts val="0"/>
              </a:spcBef>
              <a:spcAft>
                <a:spcPts val="0"/>
              </a:spcAft>
              <a:buNone/>
            </a:pPr>
            <a:r>
              <a:rPr b="1" i="0" lang="nl-NL" sz="1050" u="none" cap="none" strike="noStrike">
                <a:solidFill>
                  <a:schemeClr val="lt1"/>
                </a:solidFill>
                <a:latin typeface="Calibri"/>
                <a:ea typeface="Calibri"/>
                <a:cs typeface="Calibri"/>
                <a:sym typeface="Calibri"/>
              </a:rPr>
              <a:t>TIPS VOOR HET VULLEN</a:t>
            </a:r>
            <a:endParaRPr/>
          </a:p>
        </p:txBody>
      </p:sp>
      <p:sp>
        <p:nvSpPr>
          <p:cNvPr id="15" name="Google Shape;15;p9"/>
          <p:cNvSpPr txBox="1"/>
          <p:nvPr/>
        </p:nvSpPr>
        <p:spPr>
          <a:xfrm>
            <a:off x="523963" y="973698"/>
            <a:ext cx="3096000" cy="673005"/>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Clr>
                <a:schemeClr val="accent2"/>
              </a:buClr>
              <a:buSzPts val="1000"/>
              <a:buFont typeface="Arial"/>
              <a:buNone/>
            </a:pPr>
            <a:r>
              <a:rPr b="1" i="0" lang="nl-NL" sz="1000" u="none" cap="none" strike="noStrike">
                <a:solidFill>
                  <a:schemeClr val="accent2"/>
                </a:solidFill>
                <a:latin typeface="Calibri"/>
                <a:ea typeface="Calibri"/>
                <a:cs typeface="Calibri"/>
                <a:sym typeface="Calibri"/>
              </a:rPr>
              <a:t>EXTRA TAB</a:t>
            </a:r>
            <a:endParaRPr/>
          </a:p>
          <a:p>
            <a:pPr indent="0" lvl="0" marL="0" marR="0" rtl="0" algn="l">
              <a:lnSpc>
                <a:spcPct val="110000"/>
              </a:lnSpc>
              <a:spcBef>
                <a:spcPts val="0"/>
              </a:spcBef>
              <a:spcAft>
                <a:spcPts val="0"/>
              </a:spcAft>
              <a:buClr>
                <a:schemeClr val="dk1"/>
              </a:buClr>
              <a:buSzPts val="1000"/>
              <a:buFont typeface="Arial"/>
              <a:buNone/>
            </a:pPr>
            <a:r>
              <a:rPr b="0" i="0" lang="nl-NL" sz="1000" u="none" cap="none" strike="noStrike">
                <a:solidFill>
                  <a:schemeClr val="dk1"/>
                </a:solidFill>
                <a:latin typeface="Calibri"/>
                <a:ea typeface="Calibri"/>
                <a:cs typeface="Calibri"/>
                <a:sym typeface="Calibri"/>
              </a:rPr>
              <a:t>Bovenin het scherm staat een extra tab met de naam </a:t>
            </a:r>
            <a:br>
              <a:rPr b="0" i="0" lang="nl-NL" sz="1000" u="none" cap="none" strike="noStrike">
                <a:solidFill>
                  <a:schemeClr val="dk1"/>
                </a:solidFill>
                <a:latin typeface="Calibri"/>
                <a:ea typeface="Calibri"/>
                <a:cs typeface="Calibri"/>
                <a:sym typeface="Calibri"/>
              </a:rPr>
            </a:br>
            <a:r>
              <a:rPr b="0" i="0" lang="nl-NL" sz="1000" u="none" cap="none" strike="noStrike">
                <a:solidFill>
                  <a:schemeClr val="dk1"/>
                </a:solidFill>
                <a:latin typeface="Calibri"/>
                <a:ea typeface="Calibri"/>
                <a:cs typeface="Calibri"/>
                <a:sym typeface="Calibri"/>
              </a:rPr>
              <a:t>MIJN PRESENTATIE. Op deze tab staan knoppen die handig zijn bij het samenstellen van het document.</a:t>
            </a:r>
            <a:endParaRPr/>
          </a:p>
        </p:txBody>
      </p:sp>
      <p:sp>
        <p:nvSpPr>
          <p:cNvPr id="16" name="Google Shape;16;p9"/>
          <p:cNvSpPr txBox="1"/>
          <p:nvPr/>
        </p:nvSpPr>
        <p:spPr>
          <a:xfrm>
            <a:off x="523962" y="2672572"/>
            <a:ext cx="3096000" cy="7519553"/>
          </a:xfrm>
          <a:prstGeom prst="rect">
            <a:avLst/>
          </a:prstGeom>
          <a:noFill/>
          <a:ln>
            <a:noFill/>
          </a:ln>
        </p:spPr>
        <p:txBody>
          <a:bodyPr anchorCtr="0" anchor="t" bIns="0" lIns="0" spcFirstLastPara="1" rIns="0" wrap="square" tIns="0">
            <a:noAutofit/>
          </a:bodyPr>
          <a:lstStyle/>
          <a:p>
            <a:pPr indent="0" lvl="0" marL="0" marR="0" rtl="0" algn="l">
              <a:lnSpc>
                <a:spcPct val="114000"/>
              </a:lnSpc>
              <a:spcBef>
                <a:spcPts val="0"/>
              </a:spcBef>
              <a:spcAft>
                <a:spcPts val="0"/>
              </a:spcAft>
              <a:buClr>
                <a:schemeClr val="accent2"/>
              </a:buClr>
              <a:buSzPts val="1000"/>
              <a:buFont typeface="Arial"/>
              <a:buNone/>
            </a:pPr>
            <a:r>
              <a:rPr b="1" i="0" lang="nl-NL" sz="1000" u="none" cap="none" strike="noStrike">
                <a:solidFill>
                  <a:schemeClr val="accent2"/>
                </a:solidFill>
                <a:latin typeface="Calibri"/>
                <a:ea typeface="Calibri"/>
                <a:cs typeface="Calibri"/>
                <a:sym typeface="Calibri"/>
              </a:rPr>
              <a:t>OPZET KLIEDERKERK</a:t>
            </a:r>
            <a:endParaRPr/>
          </a:p>
          <a:p>
            <a:pPr indent="0" lvl="0" marL="0" marR="0" rtl="0" algn="l">
              <a:lnSpc>
                <a:spcPct val="114000"/>
              </a:lnSpc>
              <a:spcBef>
                <a:spcPts val="0"/>
              </a:spcBef>
              <a:spcAft>
                <a:spcPts val="0"/>
              </a:spcAft>
              <a:buClr>
                <a:schemeClr val="dk1"/>
              </a:buClr>
              <a:buSzPts val="1000"/>
              <a:buFont typeface="Arial"/>
              <a:buNone/>
            </a:pPr>
            <a:r>
              <a:rPr b="0" i="0" lang="nl-NL" sz="1000" u="none" cap="none" strike="noStrike">
                <a:solidFill>
                  <a:schemeClr val="dk1"/>
                </a:solidFill>
                <a:latin typeface="Calibri"/>
                <a:ea typeface="Calibri"/>
                <a:cs typeface="Calibri"/>
                <a:sym typeface="Calibri"/>
              </a:rPr>
              <a:t>Deze PowerPoint bestaat uit een aantal pagina’s. De pagina “Praatpapier” is 10x opgenomen. Overbodige pagina’s “Praatpapier” kun je verwijderen. </a:t>
            </a:r>
            <a:endParaRPr/>
          </a:p>
          <a:p>
            <a:pPr indent="0" lvl="0" marL="0" marR="0" rtl="0" algn="l">
              <a:lnSpc>
                <a:spcPct val="114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4000"/>
              </a:lnSpc>
              <a:spcBef>
                <a:spcPts val="0"/>
              </a:spcBef>
              <a:spcAft>
                <a:spcPts val="0"/>
              </a:spcAft>
              <a:buClr>
                <a:schemeClr val="dk1"/>
              </a:buClr>
              <a:buSzPts val="1000"/>
              <a:buFont typeface="Arial"/>
              <a:buNone/>
            </a:pPr>
            <a:r>
              <a:rPr b="1" i="0" lang="nl-NL" sz="1000" u="none" cap="none" strike="noStrike">
                <a:solidFill>
                  <a:schemeClr val="dk1"/>
                </a:solidFill>
                <a:latin typeface="Calibri"/>
                <a:ea typeface="Calibri"/>
                <a:cs typeface="Calibri"/>
                <a:sym typeface="Calibri"/>
              </a:rPr>
              <a:t>TIP</a:t>
            </a:r>
            <a:r>
              <a:rPr b="0" i="0" lang="nl-NL" sz="1000" u="none" cap="none" strike="noStrike">
                <a:solidFill>
                  <a:schemeClr val="dk1"/>
                </a:solidFill>
                <a:latin typeface="Calibri"/>
                <a:ea typeface="Calibri"/>
                <a:cs typeface="Calibri"/>
                <a:sym typeface="Calibri"/>
              </a:rPr>
              <a:t>: Als je een bepaalde pagina wilt herhalen, dan kun je de pagina het beste kopiëren en plakken. Dit zorgt er namelijk voor dat de linkjes in de tips (rechtsboven) ook worden  meegekopieerd.</a:t>
            </a:r>
            <a:endParaRPr/>
          </a:p>
          <a:p>
            <a:pPr indent="-25793" lvl="0" marL="89294" marR="0" rtl="0" algn="l">
              <a:lnSpc>
                <a:spcPct val="114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rPr b="1" i="0" lang="nl-NL" sz="1000" u="none" cap="none" strike="noStrike">
                <a:solidFill>
                  <a:schemeClr val="dk1"/>
                </a:solidFill>
                <a:latin typeface="Calibri"/>
                <a:ea typeface="Calibri"/>
                <a:cs typeface="Calibri"/>
                <a:sym typeface="Calibri"/>
              </a:rPr>
              <a:t>TIP</a:t>
            </a:r>
            <a:r>
              <a:rPr b="0" i="0" lang="nl-NL" sz="1000" u="none" cap="none" strike="noStrike">
                <a:solidFill>
                  <a:schemeClr val="dk1"/>
                </a:solidFill>
                <a:latin typeface="Calibri"/>
                <a:ea typeface="Calibri"/>
                <a:cs typeface="Calibri"/>
                <a:sym typeface="Calibri"/>
              </a:rPr>
              <a:t>: Klik op de knop </a:t>
            </a:r>
            <a:r>
              <a:rPr b="1" i="0" lang="nl-NL" sz="1000" u="none" cap="none" strike="noStrike">
                <a:solidFill>
                  <a:schemeClr val="dk1"/>
                </a:solidFill>
                <a:latin typeface="Calibri"/>
                <a:ea typeface="Calibri"/>
                <a:cs typeface="Calibri"/>
                <a:sym typeface="Calibri"/>
              </a:rPr>
              <a:t>Indeling </a:t>
            </a:r>
            <a:r>
              <a:rPr b="0" i="0" lang="nl-NL" sz="1000" u="none" cap="none" strike="noStrike">
                <a:solidFill>
                  <a:schemeClr val="dk1"/>
                </a:solidFill>
                <a:latin typeface="Calibri"/>
                <a:ea typeface="Calibri"/>
                <a:cs typeface="Calibri"/>
                <a:sym typeface="Calibri"/>
              </a:rPr>
              <a:t>(en kies nogmaals de huidige indeling) als een tekstvak niet meer op de juiste positie staat.</a:t>
            </a:r>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4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4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4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17" name="Google Shape;17;p9"/>
          <p:cNvSpPr txBox="1"/>
          <p:nvPr/>
        </p:nvSpPr>
        <p:spPr>
          <a:xfrm>
            <a:off x="3948491" y="973698"/>
            <a:ext cx="3096000" cy="9342860"/>
          </a:xfrm>
          <a:prstGeom prst="rect">
            <a:avLst/>
          </a:prstGeom>
          <a:noFill/>
          <a:ln>
            <a:noFill/>
          </a:ln>
        </p:spPr>
        <p:txBody>
          <a:bodyPr anchorCtr="0" anchor="t" bIns="0" lIns="0" spcFirstLastPara="1" rIns="0" wrap="square" tIns="0">
            <a:noAutofit/>
          </a:bodyPr>
          <a:lstStyle/>
          <a:p>
            <a:pPr indent="0" lvl="0" marL="0" marR="0" rtl="0" algn="l">
              <a:lnSpc>
                <a:spcPct val="114000"/>
              </a:lnSpc>
              <a:spcBef>
                <a:spcPts val="0"/>
              </a:spcBef>
              <a:spcAft>
                <a:spcPts val="0"/>
              </a:spcAft>
              <a:buClr>
                <a:schemeClr val="accent2"/>
              </a:buClr>
              <a:buSzPts val="1000"/>
              <a:buFont typeface="Arial"/>
              <a:buNone/>
            </a:pPr>
            <a:r>
              <a:rPr b="1" i="0" lang="nl-NL" sz="1000" u="none" cap="none" strike="noStrike">
                <a:solidFill>
                  <a:schemeClr val="accent2"/>
                </a:solidFill>
                <a:latin typeface="Calibri"/>
                <a:ea typeface="Calibri"/>
                <a:cs typeface="Calibri"/>
                <a:sym typeface="Calibri"/>
              </a:rPr>
              <a:t>KOPIËREN  / PLAKKEN VAN TEKST</a:t>
            </a:r>
            <a:endParaRPr/>
          </a:p>
          <a:p>
            <a:pPr indent="0" lvl="0" marL="0" marR="0" rtl="0" algn="l">
              <a:lnSpc>
                <a:spcPct val="110000"/>
              </a:lnSpc>
              <a:spcBef>
                <a:spcPts val="0"/>
              </a:spcBef>
              <a:spcAft>
                <a:spcPts val="0"/>
              </a:spcAft>
              <a:buClr>
                <a:schemeClr val="dk1"/>
              </a:buClr>
              <a:buSzPts val="1000"/>
              <a:buFont typeface="Arial"/>
              <a:buNone/>
            </a:pPr>
            <a:r>
              <a:rPr b="0" i="0" lang="nl-NL" sz="1000" u="none" cap="none" strike="noStrike">
                <a:solidFill>
                  <a:schemeClr val="dk1"/>
                </a:solidFill>
                <a:latin typeface="Calibri"/>
                <a:ea typeface="Calibri"/>
                <a:cs typeface="Calibri"/>
                <a:sym typeface="Calibri"/>
              </a:rPr>
              <a:t>Je kunt de tekst het beste invullen door de tekst te typen. Als je toch tekst wilt kopiëren vanuit een andere document of presentatie met een andere opmaak, dan moet je deze tekst altijd plakken zonder opmaak! Dit zorgt ervoor dat de opmaak van de gekopieerde tekst, niet wordt meegenomen. </a:t>
            </a:r>
            <a:endParaRPr/>
          </a:p>
          <a:p>
            <a:pPr indent="0" lvl="0" marL="0" marR="0" rtl="0" algn="l">
              <a:lnSpc>
                <a:spcPct val="110000"/>
              </a:lnSpc>
              <a:spcBef>
                <a:spcPts val="0"/>
              </a:spcBef>
              <a:spcAft>
                <a:spcPts val="0"/>
              </a:spcAft>
              <a:buClr>
                <a:schemeClr val="dk1"/>
              </a:buClr>
              <a:buSzPts val="1000"/>
              <a:buFont typeface="Arial"/>
              <a:buNone/>
            </a:pPr>
            <a:r>
              <a:rPr b="0" i="0" lang="nl-NL" sz="1000" u="none" cap="none" strike="noStrike">
                <a:solidFill>
                  <a:schemeClr val="dk1"/>
                </a:solidFill>
                <a:latin typeface="Calibri"/>
                <a:ea typeface="Calibri"/>
                <a:cs typeface="Calibri"/>
                <a:sym typeface="Calibri"/>
              </a:rPr>
              <a:t>Plak tekst door te klikken op de knop </a:t>
            </a:r>
            <a:r>
              <a:rPr b="1" i="0" lang="nl-NL" sz="1000" u="none" cap="none" strike="noStrike">
                <a:solidFill>
                  <a:schemeClr val="dk1"/>
                </a:solidFill>
                <a:latin typeface="Calibri"/>
                <a:ea typeface="Calibri"/>
                <a:cs typeface="Calibri"/>
                <a:sym typeface="Calibri"/>
              </a:rPr>
              <a:t>Alleen tekst behouden.</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4000"/>
              </a:lnSpc>
              <a:spcBef>
                <a:spcPts val="0"/>
              </a:spcBef>
              <a:spcAft>
                <a:spcPts val="0"/>
              </a:spcAft>
              <a:buClr>
                <a:schemeClr val="accent2"/>
              </a:buClr>
              <a:buSzPts val="1000"/>
              <a:buFont typeface="Arial"/>
              <a:buNone/>
            </a:pPr>
            <a:r>
              <a:rPr b="1" i="0" lang="nl-NL" sz="1000" u="none" cap="none" strike="noStrike">
                <a:solidFill>
                  <a:schemeClr val="accent2"/>
                </a:solidFill>
                <a:latin typeface="Calibri"/>
                <a:ea typeface="Calibri"/>
                <a:cs typeface="Calibri"/>
                <a:sym typeface="Calibri"/>
              </a:rPr>
              <a:t>TEKSTOPMAAK</a:t>
            </a:r>
            <a:endParaRPr/>
          </a:p>
          <a:p>
            <a:pPr indent="0" lvl="0" marL="0" marR="0" rtl="0" algn="l">
              <a:lnSpc>
                <a:spcPct val="110000"/>
              </a:lnSpc>
              <a:spcBef>
                <a:spcPts val="0"/>
              </a:spcBef>
              <a:spcAft>
                <a:spcPts val="0"/>
              </a:spcAft>
              <a:buClr>
                <a:schemeClr val="dk1"/>
              </a:buClr>
              <a:buSzPts val="1000"/>
              <a:buFont typeface="Arial"/>
              <a:buNone/>
            </a:pPr>
            <a:r>
              <a:rPr b="0" i="0" lang="nl-NL" sz="1000" u="none" cap="none" strike="noStrike">
                <a:solidFill>
                  <a:schemeClr val="dk1"/>
                </a:solidFill>
                <a:latin typeface="Calibri"/>
                <a:ea typeface="Calibri"/>
                <a:cs typeface="Calibri"/>
                <a:sym typeface="Calibri"/>
              </a:rPr>
              <a:t>Als je tekst typt binnen de kaders dan kun je de knoppen </a:t>
            </a:r>
            <a:r>
              <a:rPr b="1" i="0" lang="nl-NL" sz="1000" u="none" cap="none" strike="noStrike">
                <a:solidFill>
                  <a:schemeClr val="dk1"/>
                </a:solidFill>
                <a:latin typeface="Calibri"/>
                <a:ea typeface="Calibri"/>
                <a:cs typeface="Calibri"/>
                <a:sym typeface="Calibri"/>
              </a:rPr>
              <a:t>Vorige tekstopmaak </a:t>
            </a:r>
            <a:r>
              <a:rPr b="0" i="0" lang="nl-NL" sz="1000" u="none" cap="none" strike="noStrike">
                <a:solidFill>
                  <a:schemeClr val="dk1"/>
                </a:solidFill>
                <a:latin typeface="Calibri"/>
                <a:ea typeface="Calibri"/>
                <a:cs typeface="Calibri"/>
                <a:sym typeface="Calibri"/>
              </a:rPr>
              <a:t>of </a:t>
            </a:r>
            <a:r>
              <a:rPr b="1" i="0" lang="nl-NL" sz="1000" u="none" cap="none" strike="noStrike">
                <a:solidFill>
                  <a:schemeClr val="dk1"/>
                </a:solidFill>
                <a:latin typeface="Calibri"/>
                <a:ea typeface="Calibri"/>
                <a:cs typeface="Calibri"/>
                <a:sym typeface="Calibri"/>
              </a:rPr>
              <a:t>Volgende tekstopmaak </a:t>
            </a:r>
            <a:r>
              <a:rPr b="0" i="0" lang="nl-NL" sz="1000" u="none" cap="none" strike="noStrike">
                <a:solidFill>
                  <a:schemeClr val="dk1"/>
                </a:solidFill>
                <a:latin typeface="Calibri"/>
                <a:ea typeface="Calibri"/>
                <a:cs typeface="Calibri"/>
                <a:sym typeface="Calibri"/>
              </a:rPr>
              <a:t> gebruiken om de juiste tekstopmaak te kiezen. </a:t>
            </a:r>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rPr b="0" i="0" lang="nl-NL" sz="1000" u="none" cap="none" strike="noStrike">
                <a:solidFill>
                  <a:schemeClr val="dk1"/>
                </a:solidFill>
                <a:latin typeface="Calibri"/>
                <a:ea typeface="Calibri"/>
                <a:cs typeface="Calibri"/>
                <a:sym typeface="Calibri"/>
              </a:rPr>
              <a:t>Je kunt kiezen uit de volgende tekstopmaak-niveaus: </a:t>
            </a:r>
            <a:endParaRPr/>
          </a:p>
          <a:p>
            <a:pPr indent="0" lvl="0" marL="0" marR="0" rtl="0" algn="l">
              <a:lnSpc>
                <a:spcPct val="11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114000"/>
              </a:lnSpc>
              <a:spcBef>
                <a:spcPts val="0"/>
              </a:spcBef>
              <a:spcAft>
                <a:spcPts val="0"/>
              </a:spcAft>
              <a:buClr>
                <a:schemeClr val="accent2"/>
              </a:buClr>
              <a:buSzPts val="1000"/>
              <a:buFont typeface="Arial"/>
              <a:buNone/>
            </a:pPr>
            <a:r>
              <a:rPr b="1" i="0" lang="nl-NL" sz="1000" u="none" cap="none" strike="noStrike">
                <a:solidFill>
                  <a:schemeClr val="accent2"/>
                </a:solidFill>
                <a:latin typeface="Calibri"/>
                <a:ea typeface="Calibri"/>
                <a:cs typeface="Calibri"/>
                <a:sym typeface="Calibri"/>
              </a:rPr>
              <a:t>DIA MET TIPS</a:t>
            </a:r>
            <a:endParaRPr/>
          </a:p>
          <a:p>
            <a:pPr indent="0" lvl="0" marL="0" marR="0" rtl="0" algn="l">
              <a:lnSpc>
                <a:spcPct val="110000"/>
              </a:lnSpc>
              <a:spcBef>
                <a:spcPts val="0"/>
              </a:spcBef>
              <a:spcAft>
                <a:spcPts val="0"/>
              </a:spcAft>
              <a:buClr>
                <a:schemeClr val="dk1"/>
              </a:buClr>
              <a:buSzPts val="1000"/>
              <a:buFont typeface="Arial"/>
              <a:buNone/>
            </a:pPr>
            <a:r>
              <a:rPr b="0" i="0" lang="nl-NL" sz="1000" u="none" cap="none" strike="noStrike">
                <a:solidFill>
                  <a:schemeClr val="dk1"/>
                </a:solidFill>
                <a:latin typeface="Calibri"/>
                <a:ea typeface="Calibri"/>
                <a:cs typeface="Calibri"/>
                <a:sym typeface="Calibri"/>
              </a:rPr>
              <a:t>Dit is een dia met een beknopte toelichting over het vullen van de formulieren. Deze dia kun je verwijderen en later altijd weer invoegen via de knop </a:t>
            </a:r>
            <a:r>
              <a:rPr b="1" i="0" lang="nl-NL" sz="1000" u="none" cap="none" strike="noStrike">
                <a:solidFill>
                  <a:schemeClr val="dk1"/>
                </a:solidFill>
                <a:latin typeface="Calibri"/>
                <a:ea typeface="Calibri"/>
                <a:cs typeface="Calibri"/>
                <a:sym typeface="Calibri"/>
              </a:rPr>
              <a:t>Nieuwe</a:t>
            </a:r>
            <a:r>
              <a:rPr b="0" i="0" lang="nl-NL" sz="1000" u="none" cap="none" strike="noStrike">
                <a:solidFill>
                  <a:schemeClr val="dk1"/>
                </a:solidFill>
                <a:latin typeface="Calibri"/>
                <a:ea typeface="Calibri"/>
                <a:cs typeface="Calibri"/>
                <a:sym typeface="Calibri"/>
              </a:rPr>
              <a:t> </a:t>
            </a:r>
            <a:r>
              <a:rPr b="1" i="0" lang="nl-NL" sz="1000" u="none" cap="none" strike="noStrike">
                <a:solidFill>
                  <a:schemeClr val="dk1"/>
                </a:solidFill>
                <a:latin typeface="Calibri"/>
                <a:ea typeface="Calibri"/>
                <a:cs typeface="Calibri"/>
                <a:sym typeface="Calibri"/>
              </a:rPr>
              <a:t>dia</a:t>
            </a:r>
            <a:r>
              <a:rPr b="0" i="0" lang="nl-NL" sz="1000" u="none" cap="none" strike="noStrike">
                <a:solidFill>
                  <a:schemeClr val="dk1"/>
                </a:solidFill>
                <a:latin typeface="Calibri"/>
                <a:ea typeface="Calibri"/>
                <a:cs typeface="Calibri"/>
                <a:sym typeface="Calibri"/>
              </a:rPr>
              <a:t> &gt; </a:t>
            </a:r>
            <a:r>
              <a:rPr b="1" i="0" lang="nl-NL" sz="1000" u="none" cap="none" strike="noStrike">
                <a:solidFill>
                  <a:schemeClr val="dk1"/>
                </a:solidFill>
                <a:latin typeface="Calibri"/>
                <a:ea typeface="Calibri"/>
                <a:cs typeface="Calibri"/>
                <a:sym typeface="Calibri"/>
              </a:rPr>
              <a:t>Tips</a:t>
            </a:r>
            <a:r>
              <a:rPr b="0" i="0" lang="nl-NL" sz="1000" u="none" cap="none" strike="noStrike">
                <a:solidFill>
                  <a:schemeClr val="dk1"/>
                </a:solidFill>
                <a:latin typeface="Calibri"/>
                <a:ea typeface="Calibri"/>
                <a:cs typeface="Calibri"/>
                <a:sym typeface="Calibri"/>
              </a:rPr>
              <a:t>.</a:t>
            </a:r>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4000"/>
              </a:lnSpc>
              <a:spcBef>
                <a:spcPts val="0"/>
              </a:spcBef>
              <a:spcAft>
                <a:spcPts val="0"/>
              </a:spcAft>
              <a:buClr>
                <a:schemeClr val="accent2"/>
              </a:buClr>
              <a:buSzPts val="1000"/>
              <a:buFont typeface="Arial"/>
              <a:buNone/>
            </a:pPr>
            <a:r>
              <a:rPr b="1" i="0" lang="nl-NL" sz="1000" u="none" cap="none" strike="noStrike">
                <a:solidFill>
                  <a:schemeClr val="accent2"/>
                </a:solidFill>
                <a:latin typeface="Calibri"/>
                <a:ea typeface="Calibri"/>
                <a:cs typeface="Calibri"/>
                <a:sym typeface="Calibri"/>
              </a:rPr>
              <a:t>BEWAREN POWERPOINT</a:t>
            </a:r>
            <a:endParaRPr/>
          </a:p>
          <a:p>
            <a:pPr indent="0" lvl="0" marL="0" marR="0" rtl="0" algn="l">
              <a:lnSpc>
                <a:spcPct val="110000"/>
              </a:lnSpc>
              <a:spcBef>
                <a:spcPts val="0"/>
              </a:spcBef>
              <a:spcAft>
                <a:spcPts val="0"/>
              </a:spcAft>
              <a:buClr>
                <a:schemeClr val="dk1"/>
              </a:buClr>
              <a:buSzPts val="1000"/>
              <a:buFont typeface="Arial"/>
              <a:buNone/>
            </a:pPr>
            <a:r>
              <a:rPr b="0" i="0" lang="nl-NL" sz="1000" u="none" cap="none" strike="noStrike">
                <a:solidFill>
                  <a:schemeClr val="dk1"/>
                </a:solidFill>
                <a:latin typeface="Calibri"/>
                <a:ea typeface="Calibri"/>
                <a:cs typeface="Calibri"/>
                <a:sym typeface="Calibri"/>
              </a:rPr>
              <a:t>Je kunt het bestand bewaren als PDF. </a:t>
            </a:r>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50782" lvl="0" marL="114282"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50782" lvl="0" marL="114282"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50782" lvl="0" marL="114282"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18" name="Google Shape;18;p9"/>
          <p:cNvSpPr txBox="1"/>
          <p:nvPr/>
        </p:nvSpPr>
        <p:spPr>
          <a:xfrm>
            <a:off x="3947719" y="5531091"/>
            <a:ext cx="144622" cy="136358"/>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None/>
            </a:pPr>
            <a:r>
              <a:rPr b="0" i="0" lang="nl-NL" sz="800" u="none" cap="none" strike="noStrike">
                <a:solidFill>
                  <a:schemeClr val="dk1"/>
                </a:solidFill>
                <a:latin typeface="Arial"/>
                <a:ea typeface="Arial"/>
                <a:cs typeface="Arial"/>
                <a:sym typeface="Arial"/>
              </a:rPr>
              <a:t>1</a:t>
            </a:r>
            <a:endParaRPr/>
          </a:p>
        </p:txBody>
      </p:sp>
      <p:sp>
        <p:nvSpPr>
          <p:cNvPr id="19" name="Google Shape;19;p9"/>
          <p:cNvSpPr txBox="1"/>
          <p:nvPr/>
        </p:nvSpPr>
        <p:spPr>
          <a:xfrm>
            <a:off x="3947719" y="5859787"/>
            <a:ext cx="144622" cy="136358"/>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None/>
            </a:pPr>
            <a:r>
              <a:rPr b="0" i="0" lang="nl-NL" sz="800" u="none" cap="none" strike="noStrike">
                <a:solidFill>
                  <a:schemeClr val="dk1"/>
                </a:solidFill>
                <a:latin typeface="Arial"/>
                <a:ea typeface="Arial"/>
                <a:cs typeface="Arial"/>
                <a:sym typeface="Arial"/>
              </a:rPr>
              <a:t>2</a:t>
            </a:r>
            <a:endParaRPr/>
          </a:p>
        </p:txBody>
      </p:sp>
      <p:pic>
        <p:nvPicPr>
          <p:cNvPr descr="Afbeelding met tekst, schermopname, Lettertype, lijn&#10;&#10;Automatisch gegenereerde beschrijving" id="20" name="Google Shape;20;p9"/>
          <p:cNvPicPr preferRelativeResize="0"/>
          <p:nvPr/>
        </p:nvPicPr>
        <p:blipFill rotWithShape="1">
          <a:blip r:embed="rId2">
            <a:alphaModFix/>
          </a:blip>
          <a:srcRect b="0" l="0" r="0" t="0"/>
          <a:stretch/>
        </p:blipFill>
        <p:spPr>
          <a:xfrm>
            <a:off x="523962" y="1751725"/>
            <a:ext cx="1891242" cy="627316"/>
          </a:xfrm>
          <a:prstGeom prst="rect">
            <a:avLst/>
          </a:prstGeom>
          <a:noFill/>
          <a:ln>
            <a:noFill/>
          </a:ln>
        </p:spPr>
      </p:pic>
      <p:pic>
        <p:nvPicPr>
          <p:cNvPr descr="Afbeelding met tekst, Lettertype, wit, ontwerp&#10;&#10;Automatisch gegenereerde beschrijving" id="21" name="Google Shape;21;p9"/>
          <p:cNvPicPr preferRelativeResize="0"/>
          <p:nvPr/>
        </p:nvPicPr>
        <p:blipFill rotWithShape="1">
          <a:blip r:embed="rId3">
            <a:alphaModFix/>
          </a:blip>
          <a:srcRect b="0" l="0" r="0" t="0"/>
          <a:stretch/>
        </p:blipFill>
        <p:spPr>
          <a:xfrm>
            <a:off x="4147126" y="5511623"/>
            <a:ext cx="1130358" cy="596931"/>
          </a:xfrm>
          <a:prstGeom prst="rect">
            <a:avLst/>
          </a:prstGeom>
          <a:noFill/>
          <a:ln>
            <a:noFill/>
          </a:ln>
        </p:spPr>
      </p:pic>
      <p:pic>
        <p:nvPicPr>
          <p:cNvPr descr="Afbeelding met tekst, schermopname, Lettertype, lijn&#10;&#10;Automatisch gegenereerde beschrijving" id="22" name="Google Shape;22;p9"/>
          <p:cNvPicPr preferRelativeResize="0"/>
          <p:nvPr/>
        </p:nvPicPr>
        <p:blipFill rotWithShape="1">
          <a:blip r:embed="rId2">
            <a:alphaModFix/>
          </a:blip>
          <a:srcRect b="0" l="0" r="0" t="0"/>
          <a:stretch/>
        </p:blipFill>
        <p:spPr>
          <a:xfrm>
            <a:off x="3947719" y="2609097"/>
            <a:ext cx="1891242" cy="627316"/>
          </a:xfrm>
          <a:prstGeom prst="rect">
            <a:avLst/>
          </a:prstGeom>
          <a:noFill/>
          <a:ln>
            <a:noFill/>
          </a:ln>
        </p:spPr>
      </p:pic>
      <p:cxnSp>
        <p:nvCxnSpPr>
          <p:cNvPr id="23" name="Google Shape;23;p9"/>
          <p:cNvCxnSpPr/>
          <p:nvPr/>
        </p:nvCxnSpPr>
        <p:spPr>
          <a:xfrm flipH="1">
            <a:off x="4984595" y="2356601"/>
            <a:ext cx="159876" cy="453916"/>
          </a:xfrm>
          <a:prstGeom prst="straightConnector1">
            <a:avLst/>
          </a:prstGeom>
          <a:noFill/>
          <a:ln cap="flat" cmpd="sng" w="19050">
            <a:solidFill>
              <a:schemeClr val="dk1"/>
            </a:solidFill>
            <a:prstDash val="solid"/>
            <a:miter lim="800000"/>
            <a:headEnd len="sm" w="sm" type="none"/>
            <a:tailEnd len="med" w="med" type="triangle"/>
          </a:ln>
        </p:spPr>
      </p:cxnSp>
      <p:pic>
        <p:nvPicPr>
          <p:cNvPr descr="Afbeelding met tekst, schermopname, Lettertype, lijn&#10;&#10;Automatisch gegenereerde beschrijving" id="24" name="Google Shape;24;p9"/>
          <p:cNvPicPr preferRelativeResize="0"/>
          <p:nvPr/>
        </p:nvPicPr>
        <p:blipFill rotWithShape="1">
          <a:blip r:embed="rId2">
            <a:alphaModFix/>
          </a:blip>
          <a:srcRect b="0" l="0" r="0" t="0"/>
          <a:stretch/>
        </p:blipFill>
        <p:spPr>
          <a:xfrm>
            <a:off x="3947719" y="4278898"/>
            <a:ext cx="1891242" cy="627316"/>
          </a:xfrm>
          <a:prstGeom prst="rect">
            <a:avLst/>
          </a:prstGeom>
          <a:noFill/>
          <a:ln>
            <a:noFill/>
          </a:ln>
        </p:spPr>
      </p:pic>
      <p:cxnSp>
        <p:nvCxnSpPr>
          <p:cNvPr id="25" name="Google Shape;25;p9"/>
          <p:cNvCxnSpPr/>
          <p:nvPr/>
        </p:nvCxnSpPr>
        <p:spPr>
          <a:xfrm flipH="1">
            <a:off x="5705183" y="4051940"/>
            <a:ext cx="381597" cy="368595"/>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voorbereiding">
  <p:cSld name="Teamvoorbereiding">
    <p:spTree>
      <p:nvGrpSpPr>
        <p:cNvPr id="26" name="Shape 26"/>
        <p:cNvGrpSpPr/>
        <p:nvPr/>
      </p:nvGrpSpPr>
      <p:grpSpPr>
        <a:xfrm>
          <a:off x="0" y="0"/>
          <a:ext cx="0" cy="0"/>
          <a:chOff x="0" y="0"/>
          <a:chExt cx="0" cy="0"/>
        </a:xfrm>
      </p:grpSpPr>
      <p:pic>
        <p:nvPicPr>
          <p:cNvPr id="27" name="Google Shape;27;p10"/>
          <p:cNvPicPr preferRelativeResize="0"/>
          <p:nvPr/>
        </p:nvPicPr>
        <p:blipFill rotWithShape="1">
          <a:blip r:embed="rId2">
            <a:alphaModFix/>
          </a:blip>
          <a:srcRect b="0" l="33" r="32" t="0"/>
          <a:stretch/>
        </p:blipFill>
        <p:spPr>
          <a:xfrm>
            <a:off x="0" y="0"/>
            <a:ext cx="7558306" cy="10698353"/>
          </a:xfrm>
          <a:prstGeom prst="rect">
            <a:avLst/>
          </a:prstGeom>
          <a:noFill/>
          <a:ln>
            <a:noFill/>
          </a:ln>
        </p:spPr>
      </p:pic>
      <p:sp>
        <p:nvSpPr>
          <p:cNvPr id="28" name="Google Shape;28;p10"/>
          <p:cNvSpPr txBox="1"/>
          <p:nvPr>
            <p:ph idx="1" type="body"/>
          </p:nvPr>
        </p:nvSpPr>
        <p:spPr>
          <a:xfrm>
            <a:off x="971837" y="3025664"/>
            <a:ext cx="5652000" cy="131879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a:lvl2pPr>
            <a:lvl3pPr indent="-279400" lvl="2" marL="1371600" algn="l">
              <a:lnSpc>
                <a:spcPct val="100000"/>
              </a:lnSpc>
              <a:spcBef>
                <a:spcPts val="0"/>
              </a:spcBef>
              <a:spcAft>
                <a:spcPts val="0"/>
              </a:spcAft>
              <a:buClr>
                <a:schemeClr val="dk1"/>
              </a:buClr>
              <a:buSzPts val="800"/>
              <a:buFont typeface="Calibri"/>
              <a:buChar char="‐"/>
              <a:defRPr/>
            </a:lvl3pPr>
            <a:lvl4pPr indent="-279400" lvl="3" marL="1828800" algn="l">
              <a:lnSpc>
                <a:spcPct val="100000"/>
              </a:lnSpc>
              <a:spcBef>
                <a:spcPts val="0"/>
              </a:spcBef>
              <a:spcAft>
                <a:spcPts val="0"/>
              </a:spcAft>
              <a:buClr>
                <a:schemeClr val="dk1"/>
              </a:buClr>
              <a:buSzPts val="800"/>
              <a:buFont typeface="Calibri"/>
              <a:buChar char="‐"/>
              <a:defRPr/>
            </a:lvl4pPr>
            <a:lvl5pPr indent="-279400" lvl="4" marL="2286000" algn="l">
              <a:lnSpc>
                <a:spcPct val="100000"/>
              </a:lnSpc>
              <a:spcBef>
                <a:spcPts val="0"/>
              </a:spcBef>
              <a:spcAft>
                <a:spcPts val="0"/>
              </a:spcAft>
              <a:buClr>
                <a:schemeClr val="dk1"/>
              </a:buClr>
              <a:buSzPts val="800"/>
              <a:buFont typeface="Calibri"/>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29" name="Google Shape;29;p10"/>
          <p:cNvSpPr txBox="1"/>
          <p:nvPr>
            <p:ph idx="2" type="body"/>
          </p:nvPr>
        </p:nvSpPr>
        <p:spPr>
          <a:xfrm>
            <a:off x="971837" y="4813363"/>
            <a:ext cx="5652000" cy="1979999"/>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0" name="Google Shape;30;p10"/>
          <p:cNvSpPr txBox="1"/>
          <p:nvPr>
            <p:ph idx="3" type="body"/>
          </p:nvPr>
        </p:nvSpPr>
        <p:spPr>
          <a:xfrm>
            <a:off x="971837" y="7228823"/>
            <a:ext cx="5652000" cy="162275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1" name="Google Shape;31;p10"/>
          <p:cNvSpPr txBox="1"/>
          <p:nvPr>
            <p:ph idx="4" type="body"/>
          </p:nvPr>
        </p:nvSpPr>
        <p:spPr>
          <a:xfrm>
            <a:off x="971837" y="9310249"/>
            <a:ext cx="5652000" cy="86086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a:lvl2pPr>
            <a:lvl3pPr indent="-279400" lvl="2" marL="1371600" algn="l">
              <a:lnSpc>
                <a:spcPct val="100000"/>
              </a:lnSpc>
              <a:spcBef>
                <a:spcPts val="0"/>
              </a:spcBef>
              <a:spcAft>
                <a:spcPts val="0"/>
              </a:spcAft>
              <a:buClr>
                <a:schemeClr val="dk1"/>
              </a:buClr>
              <a:buSzPts val="800"/>
              <a:buFont typeface="Calibri"/>
              <a:buChar char="‒"/>
              <a:defRPr/>
            </a:lvl3pPr>
            <a:lvl4pPr indent="-279400" lvl="3" marL="1828800" algn="l">
              <a:lnSpc>
                <a:spcPct val="100000"/>
              </a:lnSpc>
              <a:spcBef>
                <a:spcPts val="0"/>
              </a:spcBef>
              <a:spcAft>
                <a:spcPts val="0"/>
              </a:spcAft>
              <a:buClr>
                <a:schemeClr val="dk1"/>
              </a:buClr>
              <a:buSzPts val="800"/>
              <a:buFont typeface="Calibri"/>
              <a:buChar char="‒"/>
              <a:defRPr/>
            </a:lvl4pPr>
            <a:lvl5pPr indent="-279400" lvl="4" marL="2286000" algn="l">
              <a:lnSpc>
                <a:spcPct val="100000"/>
              </a:lnSpc>
              <a:spcBef>
                <a:spcPts val="0"/>
              </a:spcBef>
              <a:spcAft>
                <a:spcPts val="0"/>
              </a:spcAft>
              <a:buClr>
                <a:schemeClr val="dk1"/>
              </a:buClr>
              <a:buSzPts val="800"/>
              <a:buFont typeface="Calibri"/>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2" name="Google Shape;32;p10">
            <a:hlinkClick r:id="rId3"/>
          </p:cNvPr>
          <p:cNvSpPr/>
          <p:nvPr/>
        </p:nvSpPr>
        <p:spPr>
          <a:xfrm>
            <a:off x="6361273" y="1562649"/>
            <a:ext cx="429530" cy="1581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10">
            <a:hlinkClick r:id="rId4"/>
          </p:cNvPr>
          <p:cNvSpPr/>
          <p:nvPr/>
        </p:nvSpPr>
        <p:spPr>
          <a:xfrm>
            <a:off x="6298029" y="1728224"/>
            <a:ext cx="645174" cy="1581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10"/>
          <p:cNvSpPr txBox="1"/>
          <p:nvPr/>
        </p:nvSpPr>
        <p:spPr>
          <a:xfrm>
            <a:off x="7770476" y="2762918"/>
            <a:ext cx="2232000" cy="1130291"/>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b="0" i="0" lang="nl-NL" sz="800" u="none" cap="none" strike="noStrike">
                <a:solidFill>
                  <a:schemeClr val="dk1"/>
                </a:solidFill>
                <a:latin typeface="Arial"/>
                <a:ea typeface="Arial"/>
                <a:cs typeface="Arial"/>
                <a:sym typeface="Arial"/>
              </a:rPr>
              <a:t>Noteer het verhaal en welke Bijbelteksten worden gebruikt. In principe is het uitgangspunt van elk kliederkerkprogramma een bijbelverhaal. Eventueel kun je ook aansluiten bij bijv. een moment in het jaar of een actueel thema en daar een passend bijbelverhaal bij zoeken. Ook dan duik je als team eerst in het bijbelverhaal.</a:t>
            </a:r>
            <a:endParaRPr/>
          </a:p>
        </p:txBody>
      </p:sp>
      <p:sp>
        <p:nvSpPr>
          <p:cNvPr id="35" name="Google Shape;35;p10"/>
          <p:cNvSpPr txBox="1"/>
          <p:nvPr/>
        </p:nvSpPr>
        <p:spPr>
          <a:xfrm>
            <a:off x="7772400" y="4020720"/>
            <a:ext cx="2232000" cy="2115176"/>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Lees samen met Bijbelverhaal. Hieronder staan gespreksvragen waarmee je als kernteam het thema doordenkt en het programma inhoudelijk en persoonlijk kan voorbereiden. </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a:p>
            <a:pPr indent="0" lvl="0" marL="0" marR="0" rtl="0" algn="l">
              <a:spcBef>
                <a:spcPts val="0"/>
              </a:spcBef>
              <a:spcAft>
                <a:spcPts val="0"/>
              </a:spcAft>
              <a:buNone/>
            </a:pPr>
            <a:r>
              <a:rPr lang="nl-NL" sz="800">
                <a:solidFill>
                  <a:schemeClr val="dk1"/>
                </a:solidFill>
                <a:latin typeface="Arial"/>
                <a:ea typeface="Arial"/>
                <a:cs typeface="Arial"/>
                <a:sym typeface="Arial"/>
              </a:rPr>
              <a:t>Denk aan:</a:t>
            </a:r>
            <a:endParaRPr/>
          </a:p>
          <a:p>
            <a:pPr indent="-108000" lvl="0" marL="108000" marR="0" rtl="0" algn="l">
              <a:spcBef>
                <a:spcPts val="0"/>
              </a:spcBef>
              <a:spcAft>
                <a:spcPts val="0"/>
              </a:spcAft>
              <a:buClr>
                <a:schemeClr val="dk1"/>
              </a:buClr>
              <a:buSzPts val="800"/>
              <a:buFont typeface="Calibri"/>
              <a:buChar char="‐"/>
            </a:pPr>
            <a:r>
              <a:rPr lang="nl-NL" sz="800">
                <a:solidFill>
                  <a:schemeClr val="dk1"/>
                </a:solidFill>
                <a:latin typeface="Arial"/>
                <a:ea typeface="Arial"/>
                <a:cs typeface="Arial"/>
                <a:sym typeface="Arial"/>
              </a:rPr>
              <a:t>Over wie / wat gaat het verhaal?</a:t>
            </a:r>
            <a:endParaRPr/>
          </a:p>
          <a:p>
            <a:pPr indent="-108000" lvl="0" marL="108000" marR="0" rtl="0" algn="l">
              <a:spcBef>
                <a:spcPts val="0"/>
              </a:spcBef>
              <a:spcAft>
                <a:spcPts val="0"/>
              </a:spcAft>
              <a:buClr>
                <a:schemeClr val="dk1"/>
              </a:buClr>
              <a:buSzPts val="800"/>
              <a:buFont typeface="Calibri"/>
              <a:buChar char="‐"/>
            </a:pPr>
            <a:r>
              <a:rPr lang="nl-NL" sz="800">
                <a:solidFill>
                  <a:schemeClr val="dk1"/>
                </a:solidFill>
                <a:latin typeface="Arial"/>
                <a:ea typeface="Arial"/>
                <a:cs typeface="Arial"/>
                <a:sym typeface="Arial"/>
              </a:rPr>
              <a:t>Wat raakt je als je deze Bijbeltekst leest?</a:t>
            </a:r>
            <a:endParaRPr/>
          </a:p>
          <a:p>
            <a:pPr indent="-108000" lvl="0" marL="108000" marR="0" rtl="0" algn="l">
              <a:spcBef>
                <a:spcPts val="0"/>
              </a:spcBef>
              <a:spcAft>
                <a:spcPts val="0"/>
              </a:spcAft>
              <a:buClr>
                <a:schemeClr val="dk1"/>
              </a:buClr>
              <a:buSzPts val="800"/>
              <a:buFont typeface="Calibri"/>
              <a:buChar char="‐"/>
            </a:pPr>
            <a:r>
              <a:rPr lang="nl-NL" sz="800">
                <a:solidFill>
                  <a:schemeClr val="dk1"/>
                </a:solidFill>
                <a:latin typeface="Arial"/>
                <a:ea typeface="Arial"/>
                <a:cs typeface="Arial"/>
                <a:sym typeface="Arial"/>
              </a:rPr>
              <a:t>In welke persoon/situatie in dit verhaal herken jij jezelf het meest?</a:t>
            </a:r>
            <a:endParaRPr/>
          </a:p>
          <a:p>
            <a:pPr indent="-108000" lvl="0" marL="108000" marR="0" rtl="0" algn="l">
              <a:spcBef>
                <a:spcPts val="0"/>
              </a:spcBef>
              <a:spcAft>
                <a:spcPts val="0"/>
              </a:spcAft>
              <a:buClr>
                <a:schemeClr val="dk1"/>
              </a:buClr>
              <a:buSzPts val="800"/>
              <a:buFont typeface="Calibri"/>
              <a:buChar char="‐"/>
            </a:pPr>
            <a:r>
              <a:rPr lang="nl-NL" sz="800">
                <a:solidFill>
                  <a:schemeClr val="dk1"/>
                </a:solidFill>
                <a:latin typeface="Arial"/>
                <a:ea typeface="Arial"/>
                <a:cs typeface="Arial"/>
                <a:sym typeface="Arial"/>
              </a:rPr>
              <a:t>Leef je in de deelnemers van jullie kliederkerk: ‘ Wat zullen zij al weten van dit verhaal? Wat zal dit verhaal mogelijk bij hen oproepen? (Welke associaties, ideeën of emoties?)’</a:t>
            </a:r>
            <a:endParaRPr/>
          </a:p>
        </p:txBody>
      </p:sp>
      <p:sp>
        <p:nvSpPr>
          <p:cNvPr id="36" name="Google Shape;36;p10"/>
          <p:cNvSpPr txBox="1"/>
          <p:nvPr/>
        </p:nvSpPr>
        <p:spPr>
          <a:xfrm>
            <a:off x="7770476" y="6263407"/>
            <a:ext cx="2232000" cy="3100061"/>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Deel het bijbelverhaal op in onderdelen (bijvoorbeeld alinea’s, verzen of gebeurtenissen).</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Schrijf ieder onderdeel op een vel papier.</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a:p>
            <a:pPr indent="0" lvl="0" marL="0" marR="0" rtl="0" algn="l">
              <a:spcBef>
                <a:spcPts val="0"/>
              </a:spcBef>
              <a:spcAft>
                <a:spcPts val="0"/>
              </a:spcAft>
              <a:buNone/>
            </a:pPr>
            <a:r>
              <a:rPr lang="nl-NL" sz="800">
                <a:solidFill>
                  <a:schemeClr val="dk1"/>
                </a:solidFill>
                <a:latin typeface="Arial"/>
                <a:ea typeface="Arial"/>
                <a:cs typeface="Arial"/>
                <a:sym typeface="Arial"/>
              </a:rPr>
              <a:t>Brainstorm nu samen over deze onder-delen. Iedereen mag ideeën, thema’s, beelden, woorden, symbolen of werkvormen opschrijven waar je aan moet denken bij de verschillende onderdelen. Dit kun je bijvoorbeeld op plakbriefjes doen die je op de grote vellen plakt.</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a:p>
            <a:pPr indent="0" lvl="0" marL="0" marR="0" rtl="0" algn="l">
              <a:spcBef>
                <a:spcPts val="0"/>
              </a:spcBef>
              <a:spcAft>
                <a:spcPts val="0"/>
              </a:spcAft>
              <a:buNone/>
            </a:pPr>
            <a:r>
              <a:rPr lang="nl-NL" sz="800">
                <a:solidFill>
                  <a:schemeClr val="dk1"/>
                </a:solidFill>
                <a:latin typeface="Arial"/>
                <a:ea typeface="Arial"/>
                <a:cs typeface="Arial"/>
                <a:sym typeface="Arial"/>
              </a:rPr>
              <a:t>Bekijk daarna samen alle ideeën en selecteer de ideeën waarmee je verder aan de slag wilt. Op basis van deze ideeën ga je de ontdek-activiteiten bedenken, en ook hoe je samen gaat vieren en eten. Gebruik daarvoor het ontwerpschema. Zo zorg je dat alles met elkaar samenhangt.</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a:p>
            <a:pPr indent="0" lvl="0" marL="0" marR="0" rtl="0" algn="l">
              <a:spcBef>
                <a:spcPts val="0"/>
              </a:spcBef>
              <a:spcAft>
                <a:spcPts val="0"/>
              </a:spcAft>
              <a:buNone/>
            </a:pPr>
            <a:r>
              <a:rPr lang="nl-NL" sz="800">
                <a:solidFill>
                  <a:schemeClr val="dk1"/>
                </a:solidFill>
                <a:latin typeface="Arial"/>
                <a:ea typeface="Arial"/>
                <a:cs typeface="Arial"/>
                <a:sym typeface="Arial"/>
              </a:rPr>
              <a:t>Maak dan een taakverdeling: wie doet wat om deze kliederkerk tot een succes te maken?</a:t>
            </a:r>
            <a:endParaRPr/>
          </a:p>
        </p:txBody>
      </p:sp>
      <p:sp>
        <p:nvSpPr>
          <p:cNvPr id="37" name="Google Shape;37;p10"/>
          <p:cNvSpPr txBox="1"/>
          <p:nvPr/>
        </p:nvSpPr>
        <p:spPr>
          <a:xfrm>
            <a:off x="7770476" y="9496422"/>
            <a:ext cx="2232000" cy="760959"/>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Betrek ook God in de voorbereiding. Je kunt de tijd nemen om jullie voorbereiding bij God te brengen en daar een zegen over te vragen. Doe dat op een manier die passend is bij jullie.</a:t>
            </a:r>
            <a:endParaRPr/>
          </a:p>
        </p:txBody>
      </p:sp>
      <p:cxnSp>
        <p:nvCxnSpPr>
          <p:cNvPr id="38" name="Google Shape;38;p10"/>
          <p:cNvCxnSpPr>
            <a:stCxn id="34" idx="1"/>
          </p:cNvCxnSpPr>
          <p:nvPr/>
        </p:nvCxnSpPr>
        <p:spPr>
          <a:xfrm rot="10800000">
            <a:off x="7558376" y="3328064"/>
            <a:ext cx="212100" cy="0"/>
          </a:xfrm>
          <a:prstGeom prst="straightConnector1">
            <a:avLst/>
          </a:prstGeom>
          <a:noFill/>
          <a:ln cap="flat" cmpd="sng" w="19050">
            <a:solidFill>
              <a:schemeClr val="dk1"/>
            </a:solidFill>
            <a:prstDash val="solid"/>
            <a:miter lim="800000"/>
            <a:headEnd len="sm" w="sm" type="none"/>
            <a:tailEnd len="med" w="med" type="triangle"/>
          </a:ln>
        </p:spPr>
      </p:cxnSp>
      <p:cxnSp>
        <p:nvCxnSpPr>
          <p:cNvPr id="39" name="Google Shape;39;p10"/>
          <p:cNvCxnSpPr>
            <a:stCxn id="35" idx="1"/>
          </p:cNvCxnSpPr>
          <p:nvPr/>
        </p:nvCxnSpPr>
        <p:spPr>
          <a:xfrm rot="10800000">
            <a:off x="7573500" y="5078308"/>
            <a:ext cx="198900" cy="0"/>
          </a:xfrm>
          <a:prstGeom prst="straightConnector1">
            <a:avLst/>
          </a:prstGeom>
          <a:noFill/>
          <a:ln cap="flat" cmpd="sng" w="19050">
            <a:solidFill>
              <a:schemeClr val="dk1"/>
            </a:solidFill>
            <a:prstDash val="solid"/>
            <a:miter lim="800000"/>
            <a:headEnd len="sm" w="sm" type="none"/>
            <a:tailEnd len="med" w="med" type="triangle"/>
          </a:ln>
        </p:spPr>
      </p:cxnSp>
      <p:cxnSp>
        <p:nvCxnSpPr>
          <p:cNvPr id="40" name="Google Shape;40;p10"/>
          <p:cNvCxnSpPr>
            <a:stCxn id="36" idx="1"/>
          </p:cNvCxnSpPr>
          <p:nvPr/>
        </p:nvCxnSpPr>
        <p:spPr>
          <a:xfrm rot="10800000">
            <a:off x="7558376" y="7813438"/>
            <a:ext cx="212100" cy="0"/>
          </a:xfrm>
          <a:prstGeom prst="straightConnector1">
            <a:avLst/>
          </a:prstGeom>
          <a:noFill/>
          <a:ln cap="flat" cmpd="sng" w="19050">
            <a:solidFill>
              <a:schemeClr val="dk1"/>
            </a:solidFill>
            <a:prstDash val="solid"/>
            <a:miter lim="800000"/>
            <a:headEnd len="sm" w="sm" type="none"/>
            <a:tailEnd len="med" w="med" type="triangle"/>
          </a:ln>
        </p:spPr>
      </p:cxnSp>
      <p:cxnSp>
        <p:nvCxnSpPr>
          <p:cNvPr id="41" name="Google Shape;41;p10"/>
          <p:cNvCxnSpPr>
            <a:stCxn id="37" idx="1"/>
          </p:cNvCxnSpPr>
          <p:nvPr/>
        </p:nvCxnSpPr>
        <p:spPr>
          <a:xfrm rot="10800000">
            <a:off x="7552376" y="9876902"/>
            <a:ext cx="2181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en ontdekken">
  <p:cSld name="Samen ontdekken">
    <p:spTree>
      <p:nvGrpSpPr>
        <p:cNvPr id="42" name="Shape 42"/>
        <p:cNvGrpSpPr/>
        <p:nvPr/>
      </p:nvGrpSpPr>
      <p:grpSpPr>
        <a:xfrm>
          <a:off x="0" y="0"/>
          <a:ext cx="0" cy="0"/>
          <a:chOff x="0" y="0"/>
          <a:chExt cx="0" cy="0"/>
        </a:xfrm>
      </p:grpSpPr>
      <p:pic>
        <p:nvPicPr>
          <p:cNvPr id="43" name="Google Shape;43;p11"/>
          <p:cNvPicPr preferRelativeResize="0"/>
          <p:nvPr/>
        </p:nvPicPr>
        <p:blipFill rotWithShape="1">
          <a:blip r:embed="rId2">
            <a:alphaModFix/>
          </a:blip>
          <a:srcRect b="0" l="11" r="21" t="0"/>
          <a:stretch/>
        </p:blipFill>
        <p:spPr>
          <a:xfrm>
            <a:off x="0" y="0"/>
            <a:ext cx="7557443" cy="10698353"/>
          </a:xfrm>
          <a:prstGeom prst="rect">
            <a:avLst/>
          </a:prstGeom>
          <a:noFill/>
          <a:ln>
            <a:noFill/>
          </a:ln>
        </p:spPr>
      </p:pic>
      <p:sp>
        <p:nvSpPr>
          <p:cNvPr id="44" name="Google Shape;44;p11"/>
          <p:cNvSpPr txBox="1"/>
          <p:nvPr>
            <p:ph idx="1" type="body"/>
          </p:nvPr>
        </p:nvSpPr>
        <p:spPr>
          <a:xfrm>
            <a:off x="971837" y="3025665"/>
            <a:ext cx="5652000" cy="55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5" name="Google Shape;45;p11"/>
          <p:cNvSpPr txBox="1"/>
          <p:nvPr>
            <p:ph idx="2" type="body"/>
          </p:nvPr>
        </p:nvSpPr>
        <p:spPr>
          <a:xfrm>
            <a:off x="971837" y="3967628"/>
            <a:ext cx="5652000" cy="55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6" name="Google Shape;46;p11"/>
          <p:cNvSpPr txBox="1"/>
          <p:nvPr>
            <p:ph idx="3" type="body"/>
          </p:nvPr>
        </p:nvSpPr>
        <p:spPr>
          <a:xfrm>
            <a:off x="971837" y="9619408"/>
            <a:ext cx="5652000" cy="55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7" name="Google Shape;47;p11"/>
          <p:cNvSpPr txBox="1"/>
          <p:nvPr>
            <p:ph idx="4" type="body"/>
          </p:nvPr>
        </p:nvSpPr>
        <p:spPr>
          <a:xfrm>
            <a:off x="971837" y="5851554"/>
            <a:ext cx="5652000" cy="55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8" name="Google Shape;48;p11"/>
          <p:cNvSpPr txBox="1"/>
          <p:nvPr>
            <p:ph idx="5" type="body"/>
          </p:nvPr>
        </p:nvSpPr>
        <p:spPr>
          <a:xfrm>
            <a:off x="971837" y="6793517"/>
            <a:ext cx="5652000" cy="55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9" name="Google Shape;49;p11"/>
          <p:cNvSpPr txBox="1"/>
          <p:nvPr>
            <p:ph idx="6" type="body"/>
          </p:nvPr>
        </p:nvSpPr>
        <p:spPr>
          <a:xfrm>
            <a:off x="971837" y="7735480"/>
            <a:ext cx="5652000" cy="55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0" name="Google Shape;50;p11"/>
          <p:cNvSpPr txBox="1"/>
          <p:nvPr>
            <p:ph idx="7" type="body"/>
          </p:nvPr>
        </p:nvSpPr>
        <p:spPr>
          <a:xfrm>
            <a:off x="971837" y="8677443"/>
            <a:ext cx="5652000" cy="55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1" name="Google Shape;51;p11"/>
          <p:cNvSpPr txBox="1"/>
          <p:nvPr>
            <p:ph idx="8" type="body"/>
          </p:nvPr>
        </p:nvSpPr>
        <p:spPr>
          <a:xfrm>
            <a:off x="971837" y="4909591"/>
            <a:ext cx="5652000" cy="55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2" name="Google Shape;52;p11"/>
          <p:cNvSpPr txBox="1"/>
          <p:nvPr/>
        </p:nvSpPr>
        <p:spPr>
          <a:xfrm>
            <a:off x="7770476" y="2998530"/>
            <a:ext cx="2232000" cy="514738"/>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Vul hier voor jullie overzicht in welke ontdek-activiteiten je gaat doen. Ga na of je genoeg verschillende soorten activiteiten hebt.</a:t>
            </a:r>
            <a:endParaRPr/>
          </a:p>
        </p:txBody>
      </p:sp>
      <p:cxnSp>
        <p:nvCxnSpPr>
          <p:cNvPr id="53" name="Google Shape;53;p11"/>
          <p:cNvCxnSpPr>
            <a:stCxn id="52" idx="1"/>
          </p:cNvCxnSpPr>
          <p:nvPr/>
        </p:nvCxnSpPr>
        <p:spPr>
          <a:xfrm rot="10800000">
            <a:off x="7557476" y="3255899"/>
            <a:ext cx="2130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atpapier">
  <p:cSld name="Praatpapier">
    <p:spTree>
      <p:nvGrpSpPr>
        <p:cNvPr id="54" name="Shape 54"/>
        <p:cNvGrpSpPr/>
        <p:nvPr/>
      </p:nvGrpSpPr>
      <p:grpSpPr>
        <a:xfrm>
          <a:off x="0" y="0"/>
          <a:ext cx="0" cy="0"/>
          <a:chOff x="0" y="0"/>
          <a:chExt cx="0" cy="0"/>
        </a:xfrm>
      </p:grpSpPr>
      <p:pic>
        <p:nvPicPr>
          <p:cNvPr id="55" name="Google Shape;55;p12"/>
          <p:cNvPicPr preferRelativeResize="0"/>
          <p:nvPr/>
        </p:nvPicPr>
        <p:blipFill rotWithShape="1">
          <a:blip r:embed="rId2">
            <a:alphaModFix/>
          </a:blip>
          <a:srcRect b="0" l="41" r="41" t="0"/>
          <a:stretch/>
        </p:blipFill>
        <p:spPr>
          <a:xfrm>
            <a:off x="0" y="0"/>
            <a:ext cx="7557034" cy="10698353"/>
          </a:xfrm>
          <a:prstGeom prst="rect">
            <a:avLst/>
          </a:prstGeom>
          <a:noFill/>
          <a:ln>
            <a:noFill/>
          </a:ln>
        </p:spPr>
      </p:pic>
      <p:sp>
        <p:nvSpPr>
          <p:cNvPr id="56" name="Google Shape;56;p12"/>
          <p:cNvSpPr txBox="1"/>
          <p:nvPr>
            <p:ph idx="1" type="body"/>
          </p:nvPr>
        </p:nvSpPr>
        <p:spPr>
          <a:xfrm>
            <a:off x="971837" y="3108789"/>
            <a:ext cx="5652000" cy="360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7" name="Google Shape;57;p12"/>
          <p:cNvSpPr txBox="1"/>
          <p:nvPr>
            <p:ph idx="2" type="body"/>
          </p:nvPr>
        </p:nvSpPr>
        <p:spPr>
          <a:xfrm>
            <a:off x="971837" y="3892817"/>
            <a:ext cx="5652000" cy="75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8" name="Google Shape;58;p12"/>
          <p:cNvSpPr txBox="1"/>
          <p:nvPr>
            <p:ph idx="3" type="body"/>
          </p:nvPr>
        </p:nvSpPr>
        <p:spPr>
          <a:xfrm>
            <a:off x="971837" y="8976902"/>
            <a:ext cx="5652000" cy="120988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9" name="Google Shape;59;p12"/>
          <p:cNvSpPr txBox="1"/>
          <p:nvPr>
            <p:ph idx="4" type="body"/>
          </p:nvPr>
        </p:nvSpPr>
        <p:spPr>
          <a:xfrm>
            <a:off x="971837" y="6363393"/>
            <a:ext cx="5652000" cy="636177"/>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60" name="Google Shape;60;p12"/>
          <p:cNvSpPr txBox="1"/>
          <p:nvPr>
            <p:ph idx="5" type="body"/>
          </p:nvPr>
        </p:nvSpPr>
        <p:spPr>
          <a:xfrm>
            <a:off x="971837" y="7853628"/>
            <a:ext cx="5652000" cy="710169"/>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61" name="Google Shape;61;p12"/>
          <p:cNvSpPr txBox="1"/>
          <p:nvPr>
            <p:ph idx="6" type="body"/>
          </p:nvPr>
        </p:nvSpPr>
        <p:spPr>
          <a:xfrm>
            <a:off x="971837" y="5034279"/>
            <a:ext cx="5652000" cy="93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62" name="Google Shape;62;p12">
            <a:hlinkClick r:id="rId3"/>
          </p:cNvPr>
          <p:cNvSpPr/>
          <p:nvPr/>
        </p:nvSpPr>
        <p:spPr>
          <a:xfrm>
            <a:off x="6087216" y="1261801"/>
            <a:ext cx="645174" cy="1581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 name="Google Shape;63;p12"/>
          <p:cNvSpPr txBox="1"/>
          <p:nvPr/>
        </p:nvSpPr>
        <p:spPr>
          <a:xfrm>
            <a:off x="7770476" y="3907322"/>
            <a:ext cx="2232000" cy="391628"/>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Het vers of stuk tekst dat bij deze activiteiten past.</a:t>
            </a:r>
            <a:endParaRPr/>
          </a:p>
        </p:txBody>
      </p:sp>
      <p:cxnSp>
        <p:nvCxnSpPr>
          <p:cNvPr id="64" name="Google Shape;64;p12"/>
          <p:cNvCxnSpPr>
            <a:stCxn id="63" idx="1"/>
          </p:cNvCxnSpPr>
          <p:nvPr/>
        </p:nvCxnSpPr>
        <p:spPr>
          <a:xfrm rot="10800000">
            <a:off x="7557176" y="4103136"/>
            <a:ext cx="213300" cy="0"/>
          </a:xfrm>
          <a:prstGeom prst="straightConnector1">
            <a:avLst/>
          </a:prstGeom>
          <a:noFill/>
          <a:ln cap="flat" cmpd="sng" w="19050">
            <a:solidFill>
              <a:schemeClr val="dk1"/>
            </a:solidFill>
            <a:prstDash val="solid"/>
            <a:miter lim="800000"/>
            <a:headEnd len="sm" w="sm" type="none"/>
            <a:tailEnd len="med" w="med" type="triangle"/>
          </a:ln>
        </p:spPr>
      </p:cxnSp>
      <p:sp>
        <p:nvSpPr>
          <p:cNvPr id="65" name="Google Shape;65;p12"/>
          <p:cNvSpPr txBox="1"/>
          <p:nvPr/>
        </p:nvSpPr>
        <p:spPr>
          <a:xfrm>
            <a:off x="7770476" y="5034279"/>
            <a:ext cx="2232000" cy="268517"/>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Een stapsgewijze uitleg van de activiteit.</a:t>
            </a:r>
            <a:endParaRPr/>
          </a:p>
        </p:txBody>
      </p:sp>
      <p:cxnSp>
        <p:nvCxnSpPr>
          <p:cNvPr id="66" name="Google Shape;66;p12"/>
          <p:cNvCxnSpPr>
            <a:stCxn id="65" idx="1"/>
          </p:cNvCxnSpPr>
          <p:nvPr/>
        </p:nvCxnSpPr>
        <p:spPr>
          <a:xfrm rot="10800000">
            <a:off x="7559576" y="5168538"/>
            <a:ext cx="210900" cy="0"/>
          </a:xfrm>
          <a:prstGeom prst="straightConnector1">
            <a:avLst/>
          </a:prstGeom>
          <a:noFill/>
          <a:ln cap="flat" cmpd="sng" w="19050">
            <a:solidFill>
              <a:schemeClr val="dk1"/>
            </a:solidFill>
            <a:prstDash val="solid"/>
            <a:miter lim="800000"/>
            <a:headEnd len="sm" w="sm" type="none"/>
            <a:tailEnd len="med" w="med" type="triangle"/>
          </a:ln>
        </p:spPr>
      </p:cxnSp>
      <p:sp>
        <p:nvSpPr>
          <p:cNvPr id="67" name="Google Shape;67;p12"/>
          <p:cNvSpPr txBox="1"/>
          <p:nvPr/>
        </p:nvSpPr>
        <p:spPr>
          <a:xfrm>
            <a:off x="7770476" y="6363393"/>
            <a:ext cx="2232000" cy="637849"/>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Vragen om te bespreken bij de activiteit. Let er op dat het open vragen zijn, waarmee de deelnemers zelf een betekenis kunnen ontdekken.</a:t>
            </a:r>
            <a:endParaRPr/>
          </a:p>
        </p:txBody>
      </p:sp>
      <p:cxnSp>
        <p:nvCxnSpPr>
          <p:cNvPr id="68" name="Google Shape;68;p12"/>
          <p:cNvCxnSpPr>
            <a:stCxn id="67" idx="1"/>
          </p:cNvCxnSpPr>
          <p:nvPr/>
        </p:nvCxnSpPr>
        <p:spPr>
          <a:xfrm rot="10800000">
            <a:off x="7559576" y="6682318"/>
            <a:ext cx="210900" cy="0"/>
          </a:xfrm>
          <a:prstGeom prst="straightConnector1">
            <a:avLst/>
          </a:prstGeom>
          <a:noFill/>
          <a:ln cap="flat" cmpd="sng" w="19050">
            <a:solidFill>
              <a:schemeClr val="dk1"/>
            </a:solidFill>
            <a:prstDash val="solid"/>
            <a:miter lim="800000"/>
            <a:headEnd len="sm" w="sm" type="none"/>
            <a:tailEnd len="med" w="med" type="triangle"/>
          </a:ln>
        </p:spPr>
      </p:cxnSp>
      <p:sp>
        <p:nvSpPr>
          <p:cNvPr id="69" name="Google Shape;69;p12"/>
          <p:cNvSpPr txBox="1"/>
          <p:nvPr/>
        </p:nvSpPr>
        <p:spPr>
          <a:xfrm>
            <a:off x="7770476" y="7853628"/>
            <a:ext cx="2232000" cy="268517"/>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Alles wat je nodig hebt voor de activiteiten.</a:t>
            </a:r>
            <a:endParaRPr/>
          </a:p>
        </p:txBody>
      </p:sp>
      <p:cxnSp>
        <p:nvCxnSpPr>
          <p:cNvPr id="70" name="Google Shape;70;p12"/>
          <p:cNvCxnSpPr>
            <a:stCxn id="69" idx="1"/>
          </p:cNvCxnSpPr>
          <p:nvPr/>
        </p:nvCxnSpPr>
        <p:spPr>
          <a:xfrm rot="10800000">
            <a:off x="7557176" y="7987887"/>
            <a:ext cx="213300" cy="0"/>
          </a:xfrm>
          <a:prstGeom prst="straightConnector1">
            <a:avLst/>
          </a:prstGeom>
          <a:noFill/>
          <a:ln cap="flat" cmpd="sng" w="19050">
            <a:solidFill>
              <a:schemeClr val="dk1"/>
            </a:solidFill>
            <a:prstDash val="solid"/>
            <a:miter lim="800000"/>
            <a:headEnd len="sm" w="sm" type="none"/>
            <a:tailEnd len="med" w="med" type="triangle"/>
          </a:ln>
        </p:spPr>
      </p:cxnSp>
      <p:sp>
        <p:nvSpPr>
          <p:cNvPr id="71" name="Google Shape;71;p12"/>
          <p:cNvSpPr txBox="1"/>
          <p:nvPr/>
        </p:nvSpPr>
        <p:spPr>
          <a:xfrm>
            <a:off x="7770476" y="8976902"/>
            <a:ext cx="2232000" cy="760959"/>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Toelichting bij de link tussen de activiteit en het bijbelverhaal. Wat wil je mensen laten ervaren, meegeven of ze over laten nadenken? Deze informatie is voor in het achterhoofd van de vrijwilliger.</a:t>
            </a:r>
            <a:endParaRPr/>
          </a:p>
        </p:txBody>
      </p:sp>
      <p:cxnSp>
        <p:nvCxnSpPr>
          <p:cNvPr id="72" name="Google Shape;72;p12"/>
          <p:cNvCxnSpPr>
            <a:stCxn id="71" idx="1"/>
          </p:cNvCxnSpPr>
          <p:nvPr/>
        </p:nvCxnSpPr>
        <p:spPr>
          <a:xfrm rot="10800000">
            <a:off x="7557176" y="9357382"/>
            <a:ext cx="2133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en vieren">
  <p:cSld name="Samen vieren">
    <p:spTree>
      <p:nvGrpSpPr>
        <p:cNvPr id="73"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b="0" l="42" r="41" t="0"/>
          <a:stretch/>
        </p:blipFill>
        <p:spPr>
          <a:xfrm>
            <a:off x="0" y="0"/>
            <a:ext cx="7556852" cy="10698353"/>
          </a:xfrm>
          <a:prstGeom prst="rect">
            <a:avLst/>
          </a:prstGeom>
          <a:noFill/>
          <a:ln>
            <a:noFill/>
          </a:ln>
        </p:spPr>
      </p:pic>
      <p:sp>
        <p:nvSpPr>
          <p:cNvPr id="75" name="Google Shape;75;p13"/>
          <p:cNvSpPr txBox="1"/>
          <p:nvPr>
            <p:ph idx="1" type="body"/>
          </p:nvPr>
        </p:nvSpPr>
        <p:spPr>
          <a:xfrm>
            <a:off x="971837" y="4553390"/>
            <a:ext cx="5652000" cy="2136099"/>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6" name="Google Shape;76;p13"/>
          <p:cNvSpPr txBox="1"/>
          <p:nvPr>
            <p:ph idx="2" type="body"/>
          </p:nvPr>
        </p:nvSpPr>
        <p:spPr>
          <a:xfrm>
            <a:off x="971837" y="8665020"/>
            <a:ext cx="5652000" cy="1512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7" name="Google Shape;77;p13"/>
          <p:cNvSpPr txBox="1"/>
          <p:nvPr>
            <p:ph idx="3" type="body"/>
          </p:nvPr>
        </p:nvSpPr>
        <p:spPr>
          <a:xfrm>
            <a:off x="971837" y="7153018"/>
            <a:ext cx="5652000" cy="104847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8" name="Google Shape;78;p13"/>
          <p:cNvSpPr txBox="1"/>
          <p:nvPr>
            <p:ph idx="4" type="body"/>
          </p:nvPr>
        </p:nvSpPr>
        <p:spPr>
          <a:xfrm>
            <a:off x="971837" y="3025665"/>
            <a:ext cx="5652000" cy="1064196"/>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9" name="Google Shape;79;p13"/>
          <p:cNvSpPr txBox="1"/>
          <p:nvPr/>
        </p:nvSpPr>
        <p:spPr>
          <a:xfrm>
            <a:off x="7770476" y="4545921"/>
            <a:ext cx="2232000" cy="1376513"/>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Bedenk op welke manier je dit verhaal tot leven wil laten komen. Soms leent het zich om creatief te verbeelden, een andere keer om juist voor te lezen. Je kunt bijvoorbeeld gebruik maken van een verteltafel. Je kunt een toneelstuk doen, een filmpje laten zien of juist buiten vieren. Brainstorm hierover met elkaar. Hoe kun je de resultaten van de ontdekactiviteiten een plek geven in de viering?</a:t>
            </a:r>
            <a:endParaRPr/>
          </a:p>
        </p:txBody>
      </p:sp>
      <p:cxnSp>
        <p:nvCxnSpPr>
          <p:cNvPr id="80" name="Google Shape;80;p13"/>
          <p:cNvCxnSpPr>
            <a:stCxn id="79" idx="1"/>
          </p:cNvCxnSpPr>
          <p:nvPr/>
        </p:nvCxnSpPr>
        <p:spPr>
          <a:xfrm rot="10800000">
            <a:off x="7556876" y="5234178"/>
            <a:ext cx="213600" cy="0"/>
          </a:xfrm>
          <a:prstGeom prst="straightConnector1">
            <a:avLst/>
          </a:prstGeom>
          <a:noFill/>
          <a:ln cap="flat" cmpd="sng" w="19050">
            <a:solidFill>
              <a:schemeClr val="dk1"/>
            </a:solidFill>
            <a:prstDash val="solid"/>
            <a:miter lim="800000"/>
            <a:headEnd len="sm" w="sm" type="none"/>
            <a:tailEnd len="med" w="med" type="triangle"/>
          </a:ln>
        </p:spPr>
      </p:cxnSp>
      <p:sp>
        <p:nvSpPr>
          <p:cNvPr id="81" name="Google Shape;81;p13"/>
          <p:cNvSpPr txBox="1"/>
          <p:nvPr/>
        </p:nvSpPr>
        <p:spPr>
          <a:xfrm>
            <a:off x="7772400" y="8665020"/>
            <a:ext cx="2232000" cy="1253402"/>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Bedenk met elkaar welke vorm passend is bij jullie. Denk aan gebeden die al uitgeschreven zijn, het neerzetten van een gebedsbox waar iedereen kaartjes in kan doen, het aansteken van een kaars, of een andere symbolische handeling.</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Na het gebed kun je ook een zegen uitspreken of uitbeelden, bijvoorbeeld door middel van de parachute.</a:t>
            </a:r>
            <a:endParaRPr/>
          </a:p>
        </p:txBody>
      </p:sp>
      <p:cxnSp>
        <p:nvCxnSpPr>
          <p:cNvPr id="82" name="Google Shape;82;p13"/>
          <p:cNvCxnSpPr>
            <a:stCxn id="81" idx="1"/>
          </p:cNvCxnSpPr>
          <p:nvPr/>
        </p:nvCxnSpPr>
        <p:spPr>
          <a:xfrm rot="10800000">
            <a:off x="7560300" y="9291721"/>
            <a:ext cx="212100" cy="0"/>
          </a:xfrm>
          <a:prstGeom prst="straightConnector1">
            <a:avLst/>
          </a:prstGeom>
          <a:noFill/>
          <a:ln cap="flat" cmpd="sng" w="19050">
            <a:solidFill>
              <a:schemeClr val="dk1"/>
            </a:solidFill>
            <a:prstDash val="solid"/>
            <a:miter lim="800000"/>
            <a:headEnd len="sm" w="sm" type="none"/>
            <a:tailEnd len="med" w="med" type="triangle"/>
          </a:ln>
        </p:spPr>
      </p:cxnSp>
      <p:sp>
        <p:nvSpPr>
          <p:cNvPr id="83" name="Google Shape;83;p13"/>
          <p:cNvSpPr txBox="1"/>
          <p:nvPr/>
        </p:nvSpPr>
        <p:spPr>
          <a:xfrm>
            <a:off x="7772400" y="7153018"/>
            <a:ext cx="2232000" cy="884070"/>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lang="nl-NL" sz="800">
                <a:solidFill>
                  <a:schemeClr val="dk1"/>
                </a:solidFill>
                <a:latin typeface="Arial"/>
                <a:ea typeface="Arial"/>
                <a:cs typeface="Arial"/>
                <a:sym typeface="Arial"/>
              </a:rPr>
              <a:t>Noteer welke liederen jullie willen zingen. Denk aan liedjes die leuk zijn én makkelijk te zingen zijn voor kinderen én volwassenen, waarbij je kunt dansen en bewegen, denk bijvoorbeeld aan het Kliederkerklied.</a:t>
            </a:r>
            <a:endParaRPr/>
          </a:p>
        </p:txBody>
      </p:sp>
      <p:cxnSp>
        <p:nvCxnSpPr>
          <p:cNvPr id="84" name="Google Shape;84;p13"/>
          <p:cNvCxnSpPr>
            <a:stCxn id="83" idx="1"/>
          </p:cNvCxnSpPr>
          <p:nvPr/>
        </p:nvCxnSpPr>
        <p:spPr>
          <a:xfrm rot="10800000">
            <a:off x="7520400" y="7595053"/>
            <a:ext cx="2520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en eten">
  <p:cSld name="Samen eten">
    <p:spTree>
      <p:nvGrpSpPr>
        <p:cNvPr id="85" name="Shape 85"/>
        <p:cNvGrpSpPr/>
        <p:nvPr/>
      </p:nvGrpSpPr>
      <p:grpSpPr>
        <a:xfrm>
          <a:off x="0" y="0"/>
          <a:ext cx="0" cy="0"/>
          <a:chOff x="0" y="0"/>
          <a:chExt cx="0" cy="0"/>
        </a:xfrm>
      </p:grpSpPr>
      <p:pic>
        <p:nvPicPr>
          <p:cNvPr id="86" name="Google Shape;86;p14"/>
          <p:cNvPicPr preferRelativeResize="0"/>
          <p:nvPr/>
        </p:nvPicPr>
        <p:blipFill rotWithShape="1">
          <a:blip r:embed="rId2">
            <a:alphaModFix/>
          </a:blip>
          <a:srcRect b="0" l="43" r="42" t="0"/>
          <a:stretch/>
        </p:blipFill>
        <p:spPr>
          <a:xfrm>
            <a:off x="0" y="0"/>
            <a:ext cx="7556746" cy="10698353"/>
          </a:xfrm>
          <a:prstGeom prst="rect">
            <a:avLst/>
          </a:prstGeom>
          <a:noFill/>
          <a:ln>
            <a:noFill/>
          </a:ln>
        </p:spPr>
      </p:pic>
      <p:sp>
        <p:nvSpPr>
          <p:cNvPr id="87" name="Google Shape;87;p14"/>
          <p:cNvSpPr txBox="1"/>
          <p:nvPr>
            <p:ph idx="1" type="body"/>
          </p:nvPr>
        </p:nvSpPr>
        <p:spPr>
          <a:xfrm>
            <a:off x="4032249" y="3025665"/>
            <a:ext cx="2591587" cy="713664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88" name="Google Shape;88;p14"/>
          <p:cNvSpPr txBox="1"/>
          <p:nvPr>
            <p:ph idx="2" type="body"/>
          </p:nvPr>
        </p:nvSpPr>
        <p:spPr>
          <a:xfrm>
            <a:off x="971837" y="3025665"/>
            <a:ext cx="2592101" cy="713664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89" name="Google Shape;89;p14"/>
          <p:cNvSpPr txBox="1"/>
          <p:nvPr/>
        </p:nvSpPr>
        <p:spPr>
          <a:xfrm>
            <a:off x="7770476" y="3025665"/>
            <a:ext cx="2232000" cy="2115176"/>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b="1" lang="nl-NL" sz="800">
                <a:solidFill>
                  <a:schemeClr val="dk1"/>
                </a:solidFill>
                <a:latin typeface="Arial"/>
                <a:ea typeface="Arial"/>
                <a:cs typeface="Arial"/>
                <a:sym typeface="Arial"/>
              </a:rPr>
              <a:t>VORM VAN DE MAALTIJD</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Kies een vorm die passend is bij jullie. </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Denk aan een heerlijke maaltijd die je voorschotelt, een high tea, creatieve hapjes, iedereen vragen wat mee te nemen, een buffet met gerechten uit verschillende culturen of juist een simpele maaltijd. </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Het is ook leuk om het verhaal of thema van de kliederkerk terug te laten komen in het eten.</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a:p>
            <a:pPr indent="0" lvl="0" marL="0" marR="0" rtl="0" algn="l">
              <a:spcBef>
                <a:spcPts val="0"/>
              </a:spcBef>
              <a:spcAft>
                <a:spcPts val="0"/>
              </a:spcAft>
              <a:buNone/>
            </a:pPr>
            <a:r>
              <a:rPr b="1" lang="nl-NL" sz="800">
                <a:solidFill>
                  <a:schemeClr val="dk1"/>
                </a:solidFill>
                <a:latin typeface="Arial"/>
                <a:ea typeface="Arial"/>
                <a:cs typeface="Arial"/>
                <a:sym typeface="Arial"/>
              </a:rPr>
              <a:t>BENODIGDHEDEN</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Alles wat je nodig hebt voor het organiseren van de maaltijd, vul het aan met een taakverdeling.</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cxnSp>
        <p:nvCxnSpPr>
          <p:cNvPr id="90" name="Google Shape;90;p14"/>
          <p:cNvCxnSpPr>
            <a:stCxn id="89" idx="1"/>
          </p:cNvCxnSpPr>
          <p:nvPr/>
        </p:nvCxnSpPr>
        <p:spPr>
          <a:xfrm rot="10800000">
            <a:off x="7556876" y="4083253"/>
            <a:ext cx="2136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twerpschema">
  <p:cSld name="Ontwerpschema">
    <p:spTree>
      <p:nvGrpSpPr>
        <p:cNvPr id="91" name="Shape 91"/>
        <p:cNvGrpSpPr/>
        <p:nvPr/>
      </p:nvGrpSpPr>
      <p:grpSpPr>
        <a:xfrm>
          <a:off x="0" y="0"/>
          <a:ext cx="0" cy="0"/>
          <a:chOff x="0" y="0"/>
          <a:chExt cx="0" cy="0"/>
        </a:xfrm>
      </p:grpSpPr>
      <p:pic>
        <p:nvPicPr>
          <p:cNvPr id="92" name="Google Shape;92;p15"/>
          <p:cNvPicPr preferRelativeResize="0"/>
          <p:nvPr/>
        </p:nvPicPr>
        <p:blipFill rotWithShape="1">
          <a:blip r:embed="rId2">
            <a:alphaModFix/>
          </a:blip>
          <a:srcRect b="0" l="21" r="22" t="0"/>
          <a:stretch/>
        </p:blipFill>
        <p:spPr>
          <a:xfrm>
            <a:off x="0" y="0"/>
            <a:ext cx="7556746" cy="10698353"/>
          </a:xfrm>
          <a:prstGeom prst="rect">
            <a:avLst/>
          </a:prstGeom>
          <a:noFill/>
          <a:ln>
            <a:noFill/>
          </a:ln>
        </p:spPr>
      </p:pic>
      <p:sp>
        <p:nvSpPr>
          <p:cNvPr id="93" name="Google Shape;93;p15"/>
          <p:cNvSpPr txBox="1"/>
          <p:nvPr>
            <p:ph idx="1" type="body"/>
          </p:nvPr>
        </p:nvSpPr>
        <p:spPr>
          <a:xfrm>
            <a:off x="2377439" y="5881255"/>
            <a:ext cx="2851265" cy="76061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94" name="Google Shape;94;p15"/>
          <p:cNvSpPr txBox="1"/>
          <p:nvPr>
            <p:ph idx="2" type="body"/>
          </p:nvPr>
        </p:nvSpPr>
        <p:spPr>
          <a:xfrm>
            <a:off x="971837" y="3025665"/>
            <a:ext cx="2598479" cy="319225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95" name="Google Shape;95;p15"/>
          <p:cNvSpPr txBox="1"/>
          <p:nvPr>
            <p:ph idx="3" type="body"/>
          </p:nvPr>
        </p:nvSpPr>
        <p:spPr>
          <a:xfrm>
            <a:off x="4025358" y="3025665"/>
            <a:ext cx="2598479" cy="319225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96" name="Google Shape;96;p15"/>
          <p:cNvSpPr txBox="1"/>
          <p:nvPr>
            <p:ph idx="4" type="body"/>
          </p:nvPr>
        </p:nvSpPr>
        <p:spPr>
          <a:xfrm>
            <a:off x="971837" y="6802414"/>
            <a:ext cx="2598479" cy="338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97" name="Google Shape;97;p15"/>
          <p:cNvSpPr txBox="1"/>
          <p:nvPr>
            <p:ph idx="5" type="body"/>
          </p:nvPr>
        </p:nvSpPr>
        <p:spPr>
          <a:xfrm>
            <a:off x="4025358" y="6802414"/>
            <a:ext cx="2598479" cy="338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dk1"/>
              </a:buClr>
              <a:buSzPts val="800"/>
              <a:buNone/>
              <a:defRPr/>
            </a:lvl1pPr>
            <a:lvl2pPr indent="-279400" lvl="1" marL="914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indent="-279400" lvl="2" marL="13716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indent="-279400" lvl="3" marL="18288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indent="-279400" lvl="4" marL="22860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98" name="Google Shape;98;p15"/>
          <p:cNvSpPr txBox="1"/>
          <p:nvPr/>
        </p:nvSpPr>
        <p:spPr>
          <a:xfrm>
            <a:off x="7770476" y="3025665"/>
            <a:ext cx="2232000" cy="1745844"/>
          </a:xfrm>
          <a:prstGeom prst="rect">
            <a:avLst/>
          </a:prstGeom>
          <a:solidFill>
            <a:schemeClr val="lt1"/>
          </a:solidFill>
          <a:ln>
            <a:noFill/>
          </a:ln>
        </p:spPr>
        <p:txBody>
          <a:bodyPr anchorCtr="0" anchor="t" bIns="72000" lIns="108000" spcFirstLastPara="1" rIns="108000" wrap="square" tIns="72000">
            <a:spAutoFit/>
          </a:bodyPr>
          <a:lstStyle/>
          <a:p>
            <a:pPr indent="0" lvl="0" marL="0" marR="0" rtl="0" algn="l">
              <a:spcBef>
                <a:spcPts val="0"/>
              </a:spcBef>
              <a:spcAft>
                <a:spcPts val="0"/>
              </a:spcAft>
              <a:buNone/>
            </a:pPr>
            <a:r>
              <a:rPr b="1" lang="nl-NL" sz="800">
                <a:solidFill>
                  <a:schemeClr val="dk1"/>
                </a:solidFill>
                <a:latin typeface="Arial"/>
                <a:ea typeface="Arial"/>
                <a:cs typeface="Arial"/>
                <a:sym typeface="Arial"/>
              </a:rPr>
              <a:t>TEAMVOORBEREIDING</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Thema’s, woorden, symbolen.</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a:p>
            <a:pPr indent="0" lvl="0" marL="0" marR="0" rtl="0" algn="l">
              <a:spcBef>
                <a:spcPts val="0"/>
              </a:spcBef>
              <a:spcAft>
                <a:spcPts val="0"/>
              </a:spcAft>
              <a:buNone/>
            </a:pPr>
            <a:r>
              <a:rPr b="1" lang="nl-NL" sz="800">
                <a:solidFill>
                  <a:schemeClr val="dk1"/>
                </a:solidFill>
                <a:latin typeface="Arial"/>
                <a:ea typeface="Arial"/>
                <a:cs typeface="Arial"/>
                <a:sym typeface="Arial"/>
              </a:rPr>
              <a:t>SAMEN ONTDEKKEN</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Activiteiten</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a:p>
            <a:pPr indent="0" lvl="0" marL="0" marR="0" rtl="0" algn="l">
              <a:spcBef>
                <a:spcPts val="0"/>
              </a:spcBef>
              <a:spcAft>
                <a:spcPts val="0"/>
              </a:spcAft>
              <a:buNone/>
            </a:pPr>
            <a:r>
              <a:rPr b="1" lang="nl-NL" sz="800">
                <a:solidFill>
                  <a:schemeClr val="dk1"/>
                </a:solidFill>
                <a:latin typeface="Arial"/>
                <a:ea typeface="Arial"/>
                <a:cs typeface="Arial"/>
                <a:sym typeface="Arial"/>
              </a:rPr>
              <a:t>SAMEN VIEREN</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Manieren om het verhaal te delen.</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Liederen.</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Gebedsvormen.</a:t>
            </a:r>
            <a:endParaRPr/>
          </a:p>
          <a:p>
            <a:pPr indent="0" lvl="0" marL="0" marR="0" rtl="0" algn="l">
              <a:spcBef>
                <a:spcPts val="0"/>
              </a:spcBef>
              <a:spcAft>
                <a:spcPts val="0"/>
              </a:spcAft>
              <a:buNone/>
            </a:pPr>
            <a:r>
              <a:t/>
            </a:r>
            <a:endParaRPr sz="800">
              <a:solidFill>
                <a:schemeClr val="dk1"/>
              </a:solidFill>
              <a:latin typeface="Arial"/>
              <a:ea typeface="Arial"/>
              <a:cs typeface="Arial"/>
              <a:sym typeface="Arial"/>
            </a:endParaRPr>
          </a:p>
          <a:p>
            <a:pPr indent="0" lvl="0" marL="0" marR="0" rtl="0" algn="l">
              <a:spcBef>
                <a:spcPts val="0"/>
              </a:spcBef>
              <a:spcAft>
                <a:spcPts val="0"/>
              </a:spcAft>
              <a:buNone/>
            </a:pPr>
            <a:r>
              <a:rPr b="1" lang="nl-NL" sz="800">
                <a:solidFill>
                  <a:schemeClr val="dk1"/>
                </a:solidFill>
                <a:latin typeface="Arial"/>
                <a:ea typeface="Arial"/>
                <a:cs typeface="Arial"/>
                <a:sym typeface="Arial"/>
              </a:rPr>
              <a:t>SAMEN ETEN</a:t>
            </a:r>
            <a:endParaRPr/>
          </a:p>
          <a:p>
            <a:pPr indent="0" lvl="0" marL="0" marR="0" rtl="0" algn="l">
              <a:spcBef>
                <a:spcPts val="0"/>
              </a:spcBef>
              <a:spcAft>
                <a:spcPts val="0"/>
              </a:spcAft>
              <a:buNone/>
            </a:pPr>
            <a:r>
              <a:rPr lang="nl-NL" sz="800">
                <a:solidFill>
                  <a:schemeClr val="dk1"/>
                </a:solidFill>
                <a:latin typeface="Arial"/>
                <a:ea typeface="Arial"/>
                <a:cs typeface="Arial"/>
                <a:sym typeface="Arial"/>
              </a:rPr>
              <a:t>Ideeën voor de maaltijd.</a:t>
            </a:r>
            <a:endParaRPr/>
          </a:p>
        </p:txBody>
      </p:sp>
      <p:cxnSp>
        <p:nvCxnSpPr>
          <p:cNvPr id="99" name="Google Shape;99;p15"/>
          <p:cNvCxnSpPr>
            <a:stCxn id="98" idx="1"/>
          </p:cNvCxnSpPr>
          <p:nvPr/>
        </p:nvCxnSpPr>
        <p:spPr>
          <a:xfrm rot="10800000">
            <a:off x="7556876" y="3898587"/>
            <a:ext cx="213600" cy="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4169435" y="1912267"/>
            <a:ext cx="2808000" cy="457928"/>
          </a:xfrm>
          <a:prstGeom prst="rect">
            <a:avLst/>
          </a:prstGeom>
          <a:noFill/>
          <a:ln>
            <a:noFill/>
          </a:ln>
        </p:spPr>
        <p:txBody>
          <a:bodyPr anchorCtr="0" anchor="t" bIns="144000" lIns="0" spcFirstLastPara="1" rIns="0" wrap="square" tIns="0">
            <a:spAutoFit/>
          </a:bodyPr>
          <a:lstStyle>
            <a:lvl1pPr lvl="0" marR="0" rtl="0" algn="l">
              <a:lnSpc>
                <a:spcPct val="108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1098431" y="3027546"/>
            <a:ext cx="2808000" cy="428191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79400" lvl="1" marL="914400" marR="0" rtl="0" algn="l">
              <a:lnSpc>
                <a:spcPct val="100000"/>
              </a:lnSpc>
              <a:spcBef>
                <a:spcPts val="0"/>
              </a:spcBef>
              <a:spcAft>
                <a:spcPts val="0"/>
              </a:spcAft>
              <a:buClr>
                <a:schemeClr val="dk1"/>
              </a:buClr>
              <a:buSzPts val="800"/>
              <a:buFont typeface="Calibri"/>
              <a:buChar char="‐"/>
              <a:defRPr b="0" i="0" sz="800" u="none" cap="none" strike="noStrike">
                <a:solidFill>
                  <a:schemeClr val="dk1"/>
                </a:solidFill>
                <a:latin typeface="Arial"/>
                <a:ea typeface="Arial"/>
                <a:cs typeface="Arial"/>
                <a:sym typeface="Arial"/>
              </a:defRPr>
            </a:lvl2pPr>
            <a:lvl3pPr indent="-279400" lvl="2" marL="1371600" marR="0" rtl="0" algn="l">
              <a:lnSpc>
                <a:spcPct val="100000"/>
              </a:lnSpc>
              <a:spcBef>
                <a:spcPts val="0"/>
              </a:spcBef>
              <a:spcAft>
                <a:spcPts val="0"/>
              </a:spcAft>
              <a:buClr>
                <a:schemeClr val="dk1"/>
              </a:buClr>
              <a:buSzPts val="800"/>
              <a:buFont typeface="Calibri"/>
              <a:buChar char="‐"/>
              <a:defRPr b="0" i="0" sz="800" u="none" cap="none" strike="noStrike">
                <a:solidFill>
                  <a:schemeClr val="dk1"/>
                </a:solidFill>
                <a:latin typeface="Arial"/>
                <a:ea typeface="Arial"/>
                <a:cs typeface="Arial"/>
                <a:sym typeface="Arial"/>
              </a:defRPr>
            </a:lvl3pPr>
            <a:lvl4pPr indent="-279400" lvl="3" marL="1828800" marR="0" rtl="0" algn="l">
              <a:lnSpc>
                <a:spcPct val="100000"/>
              </a:lnSpc>
              <a:spcBef>
                <a:spcPts val="0"/>
              </a:spcBef>
              <a:spcAft>
                <a:spcPts val="0"/>
              </a:spcAft>
              <a:buClr>
                <a:schemeClr val="dk1"/>
              </a:buClr>
              <a:buSzPts val="800"/>
              <a:buFont typeface="Calibri"/>
              <a:buChar char="‐"/>
              <a:defRPr b="0" i="0" sz="800" u="none" cap="none" strike="noStrike">
                <a:solidFill>
                  <a:schemeClr val="dk1"/>
                </a:solidFill>
                <a:latin typeface="Arial"/>
                <a:ea typeface="Arial"/>
                <a:cs typeface="Arial"/>
                <a:sym typeface="Arial"/>
              </a:defRPr>
            </a:lvl4pPr>
            <a:lvl5pPr indent="-279400" lvl="4" marL="2286000" marR="0" rtl="0" algn="l">
              <a:lnSpc>
                <a:spcPct val="100000"/>
              </a:lnSpc>
              <a:spcBef>
                <a:spcPts val="0"/>
              </a:spcBef>
              <a:spcAft>
                <a:spcPts val="0"/>
              </a:spcAft>
              <a:buClr>
                <a:schemeClr val="dk1"/>
              </a:buClr>
              <a:buSzPts val="800"/>
              <a:buFont typeface="Calibri"/>
              <a:buChar char="‐"/>
              <a:defRPr b="0" i="0" sz="800" u="none" cap="none" strike="noStrike">
                <a:solidFill>
                  <a:schemeClr val="dk1"/>
                </a:solidFill>
                <a:latin typeface="Arial"/>
                <a:ea typeface="Arial"/>
                <a:cs typeface="Arial"/>
                <a:sym typeface="Arial"/>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407">
          <p15:clr>
            <a:srgbClr val="F26B43"/>
          </p15:clr>
        </p15:guide>
        <p15:guide id="2" pos="612">
          <p15:clr>
            <a:srgbClr val="F26B43"/>
          </p15:clr>
        </p15:guide>
        <p15:guide id="3" pos="4173">
          <p15:clr>
            <a:srgbClr val="F26B43"/>
          </p15:clr>
        </p15:guide>
        <p15:guide id="4" pos="2245">
          <p15:clr>
            <a:srgbClr val="F26B43"/>
          </p15:clr>
        </p15:guide>
        <p15:guide id="5" pos="25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rotestantsekerk.nl/verdieping/geloof-tijdens-kliederkerk/" TargetMode="External"/><Relationship Id="rId4" Type="http://schemas.openxmlformats.org/officeDocument/2006/relationships/hyperlink" Target="https://protestantsekerk.nl/kliederkerk/huisstijl-kliederker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protestantsekerk.nl/verdieping/geloof-tijdens-kliederkerk/" TargetMode="External"/><Relationship Id="rId4" Type="http://schemas.openxmlformats.org/officeDocument/2006/relationships/hyperlink" Target="https://protestantsekerk.nl/kliederkerk/huisstijl-kliederkerk/" TargetMode="External"/><Relationship Id="rId5" Type="http://schemas.openxmlformats.org/officeDocument/2006/relationships/hyperlink" Target="https://protestantsekerk.nl/verdieping/geloof-tijdens-kliederkerk/" TargetMode="External"/><Relationship Id="rId6" Type="http://schemas.openxmlformats.org/officeDocument/2006/relationships/hyperlink" Target="https://protestantsekerk.nl/kliederkerk/huisstijl-kliederkerk/" TargetMode="External"/><Relationship Id="rId7" Type="http://schemas.openxmlformats.org/officeDocument/2006/relationships/hyperlink" Target="https://www.youtube.com/watch?v=LL8yCzZzVv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protestantsekerk.nl/verdieping/geloof-tijdens-kliederkerk/" TargetMode="External"/><Relationship Id="rId4" Type="http://schemas.openxmlformats.org/officeDocument/2006/relationships/hyperlink" Target="https://protestantsekerk.nl/kliederkerk/huisstijl-kliederkerk/" TargetMode="External"/><Relationship Id="rId5" Type="http://schemas.openxmlformats.org/officeDocument/2006/relationships/hyperlink" Target="https://www.youtube.com/watch?v=LL8yCzZzVv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protestantsekerk.nl/verdieping/geloof-tijdens-kliederkerk/" TargetMode="External"/><Relationship Id="rId4" Type="http://schemas.openxmlformats.org/officeDocument/2006/relationships/hyperlink" Target="https://protestantsekerk.nl/kliederkerk/huisstijl-kliederkerk/" TargetMode="External"/><Relationship Id="rId5" Type="http://schemas.openxmlformats.org/officeDocument/2006/relationships/hyperlink" Target="https://www.youtube.com/watch?v=LL8yCzZzVv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protestantsekerk.nl/kliederkerk/huisstijl-kliederkerk/" TargetMode="External"/><Relationship Id="rId4" Type="http://schemas.openxmlformats.org/officeDocument/2006/relationships/hyperlink" Target="https://protestantsekerk.nl/verdieping/geloof-tijdens-kliederkerk/" TargetMode="External"/><Relationship Id="rId5" Type="http://schemas.openxmlformats.org/officeDocument/2006/relationships/hyperlink" Target="https://protestantsekerk.nl/kliederkerk/huisstijl-kliederkerk/" TargetMode="External"/><Relationship Id="rId6" Type="http://schemas.openxmlformats.org/officeDocument/2006/relationships/hyperlink" Target="https://www.youtube.com/watch?v=LL8yCzZzVv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youtube.com/watch?v=LL8yCzZzVv0" TargetMode="External"/><Relationship Id="rId4" Type="http://schemas.openxmlformats.org/officeDocument/2006/relationships/hyperlink" Target="https://protestantsekerk.nl/verdieping/geloof-tijdens-kliederkerk/" TargetMode="External"/><Relationship Id="rId5" Type="http://schemas.openxmlformats.org/officeDocument/2006/relationships/hyperlink" Target="https://protestantsekerk.nl/kliederkerk/huisstijl-kliederkerk/" TargetMode="External"/><Relationship Id="rId6" Type="http://schemas.openxmlformats.org/officeDocument/2006/relationships/hyperlink" Target="https://www.youtube.com/watch?v=LL8yCzZzVv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protestantsekerk.nl/verdieping/geloof-tijdens-kliederkerk/" TargetMode="External"/><Relationship Id="rId4" Type="http://schemas.openxmlformats.org/officeDocument/2006/relationships/hyperlink" Target="https://protestantsekerk.nl/kliederkerk/huisstijl-kliederkerk/" TargetMode="External"/><Relationship Id="rId5" Type="http://schemas.openxmlformats.org/officeDocument/2006/relationships/hyperlink" Target="https://www.youtube.com/watch?v=LL8yCzZzVv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3" name="Shape 103"/>
        <p:cNvGrpSpPr/>
        <p:nvPr/>
      </p:nvGrpSpPr>
      <p:grpSpPr>
        <a:xfrm>
          <a:off x="0" y="0"/>
          <a:ext cx="0" cy="0"/>
          <a:chOff x="0" y="0"/>
          <a:chExt cx="0" cy="0"/>
        </a:xfrm>
      </p:grpSpPr>
      <p:sp>
        <p:nvSpPr>
          <p:cNvPr id="104" name="Google Shape;104;p1"/>
          <p:cNvSpPr txBox="1"/>
          <p:nvPr/>
        </p:nvSpPr>
        <p:spPr>
          <a:xfrm>
            <a:off x="3953203" y="8302891"/>
            <a:ext cx="2904566" cy="1386378"/>
          </a:xfrm>
          <a:prstGeom prst="rect">
            <a:avLst/>
          </a:prstGeom>
          <a:solidFill>
            <a:srgbClr val="FFC000"/>
          </a:solidFill>
          <a:ln>
            <a:noFill/>
          </a:ln>
        </p:spPr>
        <p:txBody>
          <a:bodyPr anchorCtr="0" anchor="t" bIns="108000" lIns="108000" spcFirstLastPara="1" rIns="108000" wrap="square" tIns="108000">
            <a:spAutoFit/>
          </a:bodyPr>
          <a:lstStyle/>
          <a:p>
            <a:pPr indent="0" lvl="0" marL="0" marR="0" rtl="0" algn="l">
              <a:lnSpc>
                <a:spcPct val="120000"/>
              </a:lnSpc>
              <a:spcBef>
                <a:spcPts val="0"/>
              </a:spcBef>
              <a:spcAft>
                <a:spcPts val="0"/>
              </a:spcAft>
              <a:buNone/>
            </a:pPr>
            <a:r>
              <a:rPr b="1" i="0" lang="nl-NL" sz="800" u="none" cap="none" strike="noStrike">
                <a:solidFill>
                  <a:schemeClr val="dk1"/>
                </a:solidFill>
                <a:latin typeface="Arial"/>
                <a:ea typeface="Arial"/>
                <a:cs typeface="Arial"/>
                <a:sym typeface="Arial"/>
              </a:rPr>
              <a:t>TIPS</a:t>
            </a:r>
            <a:r>
              <a:rPr b="0" i="0" lang="nl-NL" sz="800" u="none" cap="none" strike="noStrike">
                <a:solidFill>
                  <a:schemeClr val="dk1"/>
                </a:solidFill>
                <a:latin typeface="Arial"/>
                <a:ea typeface="Arial"/>
                <a:cs typeface="Arial"/>
                <a:sym typeface="Arial"/>
              </a:rPr>
              <a:t>:</a:t>
            </a:r>
            <a:endParaRPr/>
          </a:p>
          <a:p>
            <a:pPr indent="0" lvl="0" marL="0" marR="0" rtl="0" algn="l">
              <a:lnSpc>
                <a:spcPct val="120000"/>
              </a:lnSpc>
              <a:spcBef>
                <a:spcPts val="0"/>
              </a:spcBef>
              <a:spcAft>
                <a:spcPts val="0"/>
              </a:spcAft>
              <a:buNone/>
            </a:pPr>
            <a:r>
              <a:rPr b="0" i="0" lang="nl-NL" sz="800" u="none" cap="none" strike="noStrike">
                <a:solidFill>
                  <a:schemeClr val="dk1"/>
                </a:solidFill>
                <a:latin typeface="Arial"/>
                <a:ea typeface="Arial"/>
                <a:cs typeface="Arial"/>
                <a:sym typeface="Arial"/>
              </a:rPr>
              <a:t>Gebruik de linkjes in onderstaande tips om aanvullende informatie op te vragen:</a:t>
            </a:r>
            <a:endParaRPr/>
          </a:p>
          <a:p>
            <a:pPr indent="0" lvl="0" marL="0" marR="0" rtl="0" algn="l">
              <a:lnSpc>
                <a:spcPct val="12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171450" lvl="0" marL="171450" marR="0" rtl="0" algn="l">
              <a:lnSpc>
                <a:spcPct val="120000"/>
              </a:lnSpc>
              <a:spcBef>
                <a:spcPts val="0"/>
              </a:spcBef>
              <a:spcAft>
                <a:spcPts val="0"/>
              </a:spcAft>
              <a:buClr>
                <a:schemeClr val="dk1"/>
              </a:buClr>
              <a:buSzPts val="800"/>
              <a:buFont typeface="Arial"/>
              <a:buChar char="•"/>
            </a:pPr>
            <a:r>
              <a:rPr b="0" i="0" lang="nl-NL" sz="800" u="none" cap="none" strike="noStrike">
                <a:solidFill>
                  <a:schemeClr val="dk1"/>
                </a:solidFill>
                <a:latin typeface="Arial"/>
                <a:ea typeface="Arial"/>
                <a:cs typeface="Arial"/>
                <a:sym typeface="Arial"/>
              </a:rPr>
              <a:t>Wil je meer verdieping voor een goede voorbereiding en geloof in je kliederkerk? Ga dan naar </a:t>
            </a:r>
            <a:r>
              <a:rPr b="0" i="0" lang="nl-NL" sz="800" u="sng" cap="none" strike="noStrike">
                <a:solidFill>
                  <a:schemeClr val="dk1"/>
                </a:solidFill>
                <a:latin typeface="Arial"/>
                <a:ea typeface="Arial"/>
                <a:cs typeface="Arial"/>
                <a:sym typeface="Arial"/>
                <a:hlinkClick r:id="rId3">
                  <a:extLst>
                    <a:ext uri="{A12FA001-AC4F-418D-AE19-62706E023703}">
                      <ahyp:hlinkClr val="tx"/>
                    </a:ext>
                  </a:extLst>
                </a:hlinkClick>
              </a:rPr>
              <a:t>dit artikel</a:t>
            </a:r>
            <a:r>
              <a:rPr b="0" i="0" lang="nl-NL" sz="800" u="none" cap="none" strike="noStrike">
                <a:solidFill>
                  <a:schemeClr val="dk1"/>
                </a:solidFill>
                <a:latin typeface="Arial"/>
                <a:ea typeface="Arial"/>
                <a:cs typeface="Arial"/>
                <a:sym typeface="Arial"/>
              </a:rPr>
              <a:t>.</a:t>
            </a:r>
            <a:endParaRPr/>
          </a:p>
          <a:p>
            <a:pPr indent="-171450" lvl="0" marL="171450" marR="0" rtl="0" algn="l">
              <a:lnSpc>
                <a:spcPct val="120000"/>
              </a:lnSpc>
              <a:spcBef>
                <a:spcPts val="0"/>
              </a:spcBef>
              <a:spcAft>
                <a:spcPts val="0"/>
              </a:spcAft>
              <a:buClr>
                <a:schemeClr val="dk1"/>
              </a:buClr>
              <a:buSzPts val="800"/>
              <a:buFont typeface="Arial"/>
              <a:buChar char="•"/>
            </a:pPr>
            <a:r>
              <a:rPr b="0" i="0" lang="nl-NL" sz="800" u="none" cap="none" strike="noStrike">
                <a:solidFill>
                  <a:schemeClr val="dk1"/>
                </a:solidFill>
                <a:latin typeface="Arial"/>
                <a:ea typeface="Arial"/>
                <a:cs typeface="Arial"/>
                <a:sym typeface="Arial"/>
              </a:rPr>
              <a:t>Op </a:t>
            </a:r>
            <a:r>
              <a:rPr b="0" i="0" lang="nl-NL" sz="800" u="sng" cap="none" strike="noStrike">
                <a:solidFill>
                  <a:schemeClr val="dk1"/>
                </a:solidFill>
                <a:latin typeface="Arial"/>
                <a:ea typeface="Arial"/>
                <a:cs typeface="Arial"/>
                <a:sym typeface="Arial"/>
                <a:hlinkClick r:id="rId4">
                  <a:extLst>
                    <a:ext uri="{A12FA001-AC4F-418D-AE19-62706E023703}">
                      <ahyp:hlinkClr val="tx"/>
                    </a:ext>
                  </a:extLst>
                </a:hlinkClick>
              </a:rPr>
              <a:t>kliederkerk.nl </a:t>
            </a:r>
            <a:r>
              <a:rPr b="0" i="0" lang="nl-NL" sz="800" u="none" cap="none" strike="noStrike">
                <a:solidFill>
                  <a:schemeClr val="dk1"/>
                </a:solidFill>
                <a:latin typeface="Arial"/>
                <a:ea typeface="Arial"/>
                <a:cs typeface="Arial"/>
                <a:sym typeface="Arial"/>
              </a:rPr>
              <a:t>kun je symbolen en printjes in de huisstijl van kliederkerk downloaden.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2"/>
          <p:cNvSpPr txBox="1"/>
          <p:nvPr>
            <p:ph idx="1" type="body"/>
          </p:nvPr>
        </p:nvSpPr>
        <p:spPr>
          <a:xfrm>
            <a:off x="971837" y="3025664"/>
            <a:ext cx="5652000" cy="131879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Noteer het verhaal en welke Bijbelteksten worden gebruikt. In principe is het uitgangspunt van elk kliederkerkprogramma een bijbelverhaal. Eventueel kun je ook aansluiten bij bijv. een moment in het jaar of een actueel thema en daar een passend bijbelverhaal bij zoeken. Ook dan duik je als team eerst in het bijbelverhaal.</a:t>
            </a:r>
            <a:endParaRPr/>
          </a:p>
        </p:txBody>
      </p:sp>
      <p:sp>
        <p:nvSpPr>
          <p:cNvPr id="111" name="Google Shape;111;p2"/>
          <p:cNvSpPr txBox="1"/>
          <p:nvPr>
            <p:ph idx="2" type="body"/>
          </p:nvPr>
        </p:nvSpPr>
        <p:spPr>
          <a:xfrm>
            <a:off x="971837" y="4813363"/>
            <a:ext cx="5652000" cy="19799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Lees samen met Bijbelverhaal. Hieronder staan gespreksvragen waarmee je als kernteam het thema doordenkt en het programma inhoudelijk en persoonlijk kan voorbereiden. </a:t>
            </a:r>
            <a:endParaRPr/>
          </a:p>
          <a:p>
            <a:pPr indent="0" lvl="0" marL="0" rtl="0" algn="l">
              <a:lnSpc>
                <a:spcPct val="100000"/>
              </a:lnSpc>
              <a:spcBef>
                <a:spcPts val="0"/>
              </a:spcBef>
              <a:spcAft>
                <a:spcPts val="0"/>
              </a:spcAft>
              <a:buClr>
                <a:schemeClr val="dk1"/>
              </a:buClr>
              <a:buSzPts val="800"/>
              <a:buNone/>
            </a:pPr>
            <a:r>
              <a:t/>
            </a:r>
            <a:endParaRPr/>
          </a:p>
          <a:p>
            <a:pPr indent="0" lvl="0" marL="0" rtl="0" algn="l">
              <a:lnSpc>
                <a:spcPct val="100000"/>
              </a:lnSpc>
              <a:spcBef>
                <a:spcPts val="0"/>
              </a:spcBef>
              <a:spcAft>
                <a:spcPts val="0"/>
              </a:spcAft>
              <a:buClr>
                <a:schemeClr val="dk1"/>
              </a:buClr>
              <a:buSzPts val="800"/>
              <a:buNone/>
            </a:pPr>
            <a:r>
              <a:rPr lang="nl-NL"/>
              <a:t>Denk aan:</a:t>
            </a:r>
            <a:endParaRPr/>
          </a:p>
          <a:p>
            <a:pPr indent="-72000" lvl="1" marL="72000" rtl="0" algn="l">
              <a:lnSpc>
                <a:spcPct val="100000"/>
              </a:lnSpc>
              <a:spcBef>
                <a:spcPts val="0"/>
              </a:spcBef>
              <a:spcAft>
                <a:spcPts val="0"/>
              </a:spcAft>
              <a:buClr>
                <a:schemeClr val="dk1"/>
              </a:buClr>
              <a:buSzPts val="800"/>
              <a:buChar char="‐"/>
            </a:pPr>
            <a:r>
              <a:rPr lang="nl-NL"/>
              <a:t>Over wie / wat gaat het verhaal?</a:t>
            </a:r>
            <a:endParaRPr/>
          </a:p>
          <a:p>
            <a:pPr indent="-72000" lvl="1" marL="72000" rtl="0" algn="l">
              <a:lnSpc>
                <a:spcPct val="100000"/>
              </a:lnSpc>
              <a:spcBef>
                <a:spcPts val="0"/>
              </a:spcBef>
              <a:spcAft>
                <a:spcPts val="0"/>
              </a:spcAft>
              <a:buClr>
                <a:schemeClr val="dk1"/>
              </a:buClr>
              <a:buSzPts val="800"/>
              <a:buChar char="‐"/>
            </a:pPr>
            <a:r>
              <a:rPr lang="nl-NL"/>
              <a:t>Wat raakt je als je deze Bijbeltekst leest?</a:t>
            </a:r>
            <a:endParaRPr/>
          </a:p>
          <a:p>
            <a:pPr indent="-72000" lvl="1" marL="72000" rtl="0" algn="l">
              <a:lnSpc>
                <a:spcPct val="100000"/>
              </a:lnSpc>
              <a:spcBef>
                <a:spcPts val="0"/>
              </a:spcBef>
              <a:spcAft>
                <a:spcPts val="0"/>
              </a:spcAft>
              <a:buClr>
                <a:schemeClr val="dk1"/>
              </a:buClr>
              <a:buSzPts val="800"/>
              <a:buChar char="‐"/>
            </a:pPr>
            <a:r>
              <a:rPr lang="nl-NL"/>
              <a:t>In welke persoon/situatie in dit verhaal herken jij jezelf het meest?</a:t>
            </a:r>
            <a:endParaRPr/>
          </a:p>
          <a:p>
            <a:pPr indent="-72000" lvl="1" marL="72000" rtl="0" algn="l">
              <a:lnSpc>
                <a:spcPct val="100000"/>
              </a:lnSpc>
              <a:spcBef>
                <a:spcPts val="0"/>
              </a:spcBef>
              <a:spcAft>
                <a:spcPts val="0"/>
              </a:spcAft>
              <a:buClr>
                <a:schemeClr val="dk1"/>
              </a:buClr>
              <a:buSzPts val="800"/>
              <a:buChar char="‐"/>
            </a:pPr>
            <a:r>
              <a:rPr lang="nl-NL"/>
              <a:t>Leef je in de deelnemers van jullie kliederkerk: ‘ Wat zullen zij al weten van dit verhaal? Wat zal dit verhaal mogelijk bij hen oproepen? (Welke associaties, ideeën of emoties?)’</a:t>
            </a:r>
            <a:endParaRPr/>
          </a:p>
        </p:txBody>
      </p:sp>
      <p:sp>
        <p:nvSpPr>
          <p:cNvPr id="112" name="Google Shape;112;p2"/>
          <p:cNvSpPr txBox="1"/>
          <p:nvPr>
            <p:ph idx="3" type="body"/>
          </p:nvPr>
        </p:nvSpPr>
        <p:spPr>
          <a:xfrm>
            <a:off x="971837" y="7228823"/>
            <a:ext cx="5652000" cy="162275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Deel het bijbelverhaal op in onderdelen (bijvoorbeeld alinea’s, verzen of gebeurtenissen).</a:t>
            </a:r>
            <a:endParaRPr/>
          </a:p>
          <a:p>
            <a:pPr indent="0" lvl="0" marL="0" rtl="0" algn="l">
              <a:lnSpc>
                <a:spcPct val="100000"/>
              </a:lnSpc>
              <a:spcBef>
                <a:spcPts val="0"/>
              </a:spcBef>
              <a:spcAft>
                <a:spcPts val="0"/>
              </a:spcAft>
              <a:buClr>
                <a:schemeClr val="dk1"/>
              </a:buClr>
              <a:buSzPts val="800"/>
              <a:buNone/>
            </a:pPr>
            <a:r>
              <a:rPr lang="nl-NL"/>
              <a:t>Schrijf ieder onderdeel op een vel papier.</a:t>
            </a:r>
            <a:endParaRPr/>
          </a:p>
          <a:p>
            <a:pPr indent="0" lvl="0" marL="0" rtl="0" algn="l">
              <a:lnSpc>
                <a:spcPct val="100000"/>
              </a:lnSpc>
              <a:spcBef>
                <a:spcPts val="0"/>
              </a:spcBef>
              <a:spcAft>
                <a:spcPts val="0"/>
              </a:spcAft>
              <a:buClr>
                <a:schemeClr val="dk1"/>
              </a:buClr>
              <a:buSzPts val="800"/>
              <a:buNone/>
            </a:pPr>
            <a:r>
              <a:t/>
            </a:r>
            <a:endParaRPr/>
          </a:p>
          <a:p>
            <a:pPr indent="0" lvl="0" marL="0" rtl="0" algn="l">
              <a:lnSpc>
                <a:spcPct val="100000"/>
              </a:lnSpc>
              <a:spcBef>
                <a:spcPts val="0"/>
              </a:spcBef>
              <a:spcAft>
                <a:spcPts val="0"/>
              </a:spcAft>
              <a:buClr>
                <a:schemeClr val="dk1"/>
              </a:buClr>
              <a:buSzPts val="800"/>
              <a:buNone/>
            </a:pPr>
            <a:r>
              <a:rPr lang="nl-NL"/>
              <a:t>Brainstorm nu samen over deze onderdelen. Iedereen mag ideeën, thema’s, beelden, woorden, symbolen of werkvormen</a:t>
            </a:r>
            <a:endParaRPr/>
          </a:p>
          <a:p>
            <a:pPr indent="0" lvl="0" marL="0" rtl="0" algn="l">
              <a:lnSpc>
                <a:spcPct val="100000"/>
              </a:lnSpc>
              <a:spcBef>
                <a:spcPts val="0"/>
              </a:spcBef>
              <a:spcAft>
                <a:spcPts val="0"/>
              </a:spcAft>
              <a:buClr>
                <a:schemeClr val="dk1"/>
              </a:buClr>
              <a:buSzPts val="800"/>
              <a:buNone/>
            </a:pPr>
            <a:r>
              <a:rPr lang="nl-NL"/>
              <a:t>opschrijven waar je aan moet denken bij de verschillende onderdelen. Dit kun je bijvoorbeeld op plakbriefjes doen die je op de grote vellen plakt.</a:t>
            </a:r>
            <a:endParaRPr/>
          </a:p>
          <a:p>
            <a:pPr indent="0" lvl="0" marL="0" rtl="0" algn="l">
              <a:lnSpc>
                <a:spcPct val="100000"/>
              </a:lnSpc>
              <a:spcBef>
                <a:spcPts val="0"/>
              </a:spcBef>
              <a:spcAft>
                <a:spcPts val="0"/>
              </a:spcAft>
              <a:buClr>
                <a:schemeClr val="dk1"/>
              </a:buClr>
              <a:buSzPts val="800"/>
              <a:buNone/>
            </a:pPr>
            <a:r>
              <a:t/>
            </a:r>
            <a:endParaRPr/>
          </a:p>
          <a:p>
            <a:pPr indent="0" lvl="0" marL="0" rtl="0" algn="l">
              <a:lnSpc>
                <a:spcPct val="100000"/>
              </a:lnSpc>
              <a:spcBef>
                <a:spcPts val="0"/>
              </a:spcBef>
              <a:spcAft>
                <a:spcPts val="0"/>
              </a:spcAft>
              <a:buClr>
                <a:schemeClr val="dk1"/>
              </a:buClr>
              <a:buSzPts val="800"/>
              <a:buNone/>
            </a:pPr>
            <a:r>
              <a:rPr lang="nl-NL"/>
              <a:t>Bekijk daarna samen alle ideeën en selecteer de ideeën waarmee je verder aan de slag wilt. Op basis van deze ideeën ga je de ontdek-activiteiten bedenken, en ook hoe je samen gaat vieren en eten. Gebruik daarvoor het ontwerpschema. Zo zorg je dat alles met elkaar samenhangt.</a:t>
            </a:r>
            <a:endParaRPr/>
          </a:p>
          <a:p>
            <a:pPr indent="0" lvl="0" marL="0" rtl="0" algn="l">
              <a:lnSpc>
                <a:spcPct val="100000"/>
              </a:lnSpc>
              <a:spcBef>
                <a:spcPts val="0"/>
              </a:spcBef>
              <a:spcAft>
                <a:spcPts val="0"/>
              </a:spcAft>
              <a:buClr>
                <a:schemeClr val="dk1"/>
              </a:buClr>
              <a:buSzPts val="800"/>
              <a:buNone/>
            </a:pPr>
            <a:r>
              <a:t/>
            </a:r>
            <a:endParaRPr/>
          </a:p>
          <a:p>
            <a:pPr indent="0" lvl="0" marL="0" rtl="0" algn="l">
              <a:lnSpc>
                <a:spcPct val="100000"/>
              </a:lnSpc>
              <a:spcBef>
                <a:spcPts val="0"/>
              </a:spcBef>
              <a:spcAft>
                <a:spcPts val="0"/>
              </a:spcAft>
              <a:buClr>
                <a:schemeClr val="dk1"/>
              </a:buClr>
              <a:buSzPts val="800"/>
              <a:buNone/>
            </a:pPr>
            <a:r>
              <a:rPr lang="nl-NL"/>
              <a:t>Maak dan een taakverdeling: wie doet wat om deze kliederkerk tot een succes te maken?</a:t>
            </a:r>
            <a:endParaRPr/>
          </a:p>
        </p:txBody>
      </p:sp>
      <p:sp>
        <p:nvSpPr>
          <p:cNvPr id="113" name="Google Shape;113;p2"/>
          <p:cNvSpPr txBox="1"/>
          <p:nvPr>
            <p:ph idx="4" type="body"/>
          </p:nvPr>
        </p:nvSpPr>
        <p:spPr>
          <a:xfrm>
            <a:off x="971837" y="9310249"/>
            <a:ext cx="5652000" cy="86086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Betrek ook God in de voorbereiding. Je kunt de tijd nemen om jullie voorbereiding bij God te brengen en daar een zegen over te vragen. Doe dat op een manier die passend is bij jullie.</a:t>
            </a:r>
            <a:endParaRPr/>
          </a:p>
        </p:txBody>
      </p:sp>
      <p:sp>
        <p:nvSpPr>
          <p:cNvPr id="114" name="Google Shape;114;p2">
            <a:hlinkClick r:id="rId3"/>
          </p:cNvPr>
          <p:cNvSpPr/>
          <p:nvPr/>
        </p:nvSpPr>
        <p:spPr>
          <a:xfrm>
            <a:off x="6361273" y="1562649"/>
            <a:ext cx="429530" cy="1581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2">
            <a:hlinkClick r:id="rId4"/>
          </p:cNvPr>
          <p:cNvSpPr/>
          <p:nvPr/>
        </p:nvSpPr>
        <p:spPr>
          <a:xfrm>
            <a:off x="6298029" y="1728224"/>
            <a:ext cx="645174" cy="1581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 name="Google Shape;116;p2"/>
          <p:cNvSpPr txBox="1"/>
          <p:nvPr/>
        </p:nvSpPr>
        <p:spPr>
          <a:xfrm>
            <a:off x="7769759" y="6476"/>
            <a:ext cx="2232000" cy="2310990"/>
          </a:xfrm>
          <a:prstGeom prst="rect">
            <a:avLst/>
          </a:prstGeom>
          <a:solidFill>
            <a:srgbClr val="EF4940"/>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nl-NL" sz="800">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indent="0" lvl="0" marL="0" marR="0" rtl="0" algn="l">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indent="0" lvl="0" marL="0" marR="0" rtl="0" algn="l">
              <a:spcBef>
                <a:spcPts val="0"/>
              </a:spcBef>
              <a:spcAft>
                <a:spcPts val="0"/>
              </a:spcAft>
              <a:buNone/>
            </a:pPr>
            <a:r>
              <a:t/>
            </a:r>
            <a:endParaRPr sz="8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5">
                  <a:extLst>
                    <a:ext uri="{A12FA001-AC4F-418D-AE19-62706E023703}">
                      <ahyp:hlinkClr val="tx"/>
                    </a:ext>
                  </a:extLst>
                </a:hlinkClick>
              </a:rPr>
              <a:t>https://protestantsekerk.nl/verdieping/geloof-tijdens-kliederkerk/</a:t>
            </a:r>
            <a:r>
              <a:rPr lang="nl-NL" sz="800">
                <a:solidFill>
                  <a:schemeClr val="lt1"/>
                </a:solidFill>
                <a:latin typeface="Arial"/>
                <a:ea typeface="Arial"/>
                <a:cs typeface="Arial"/>
                <a:sym typeface="Arial"/>
              </a:rPr>
              <a:t>.</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6">
                  <a:extLst>
                    <a:ext uri="{A12FA001-AC4F-418D-AE19-62706E023703}">
                      <ahyp:hlinkCl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i="0" lang="nl-NL" sz="800" u="sng" strike="noStrike">
                <a:solidFill>
                  <a:schemeClr val="lt1"/>
                </a:solidFill>
                <a:latin typeface="Arial"/>
                <a:ea typeface="Arial"/>
                <a:cs typeface="Arial"/>
                <a:sym typeface="Arial"/>
                <a:hlinkClick r:id="rId7">
                  <a:extLst>
                    <a:ext uri="{A12FA001-AC4F-418D-AE19-62706E023703}">
                      <ahyp:hlinkClr val="tx"/>
                    </a:ext>
                  </a:extLst>
                </a:hlinkClick>
              </a:rPr>
              <a:t>https://www.youtube.com/watch?v=LL8yCzZzVv0</a:t>
            </a:r>
            <a:r>
              <a:rPr i="0" lang="nl-NL" sz="80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idx="1" type="body"/>
          </p:nvPr>
        </p:nvSpPr>
        <p:spPr>
          <a:xfrm>
            <a:off x="2377439" y="5881255"/>
            <a:ext cx="2851265" cy="76061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23" name="Google Shape;123;p7"/>
          <p:cNvSpPr txBox="1"/>
          <p:nvPr>
            <p:ph idx="2" type="body"/>
          </p:nvPr>
        </p:nvSpPr>
        <p:spPr>
          <a:xfrm>
            <a:off x="971837" y="3025665"/>
            <a:ext cx="2598479" cy="319225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800"/>
              <a:buNone/>
            </a:pPr>
            <a:r>
              <a:rPr lang="nl-NL"/>
              <a:t>Thema’s, woorden, symbolen:</a:t>
            </a:r>
            <a:endParaRPr/>
          </a:p>
          <a:p>
            <a:pPr indent="-21200" lvl="1" marL="72000" rtl="0" algn="l">
              <a:lnSpc>
                <a:spcPct val="100000"/>
              </a:lnSpc>
              <a:spcBef>
                <a:spcPts val="0"/>
              </a:spcBef>
              <a:spcAft>
                <a:spcPts val="0"/>
              </a:spcAft>
              <a:buClr>
                <a:schemeClr val="dk1"/>
              </a:buClr>
              <a:buSzPts val="800"/>
              <a:buNone/>
            </a:pPr>
            <a:r>
              <a:t/>
            </a:r>
            <a:endParaRPr/>
          </a:p>
        </p:txBody>
      </p:sp>
      <p:sp>
        <p:nvSpPr>
          <p:cNvPr id="124" name="Google Shape;124;p7"/>
          <p:cNvSpPr txBox="1"/>
          <p:nvPr>
            <p:ph idx="3" type="body"/>
          </p:nvPr>
        </p:nvSpPr>
        <p:spPr>
          <a:xfrm>
            <a:off x="4025358" y="3025665"/>
            <a:ext cx="2598479" cy="319225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800"/>
              <a:buNone/>
            </a:pPr>
            <a:r>
              <a:rPr lang="nl-NL"/>
              <a:t>Activiteiten:</a:t>
            </a:r>
            <a:endParaRPr/>
          </a:p>
          <a:p>
            <a:pPr indent="-21200" lvl="1" marL="72000" rtl="0" algn="l">
              <a:lnSpc>
                <a:spcPct val="100000"/>
              </a:lnSpc>
              <a:spcBef>
                <a:spcPts val="0"/>
              </a:spcBef>
              <a:spcAft>
                <a:spcPts val="0"/>
              </a:spcAft>
              <a:buClr>
                <a:schemeClr val="dk1"/>
              </a:buClr>
              <a:buSzPts val="800"/>
              <a:buNone/>
            </a:pPr>
            <a:r>
              <a:t/>
            </a:r>
            <a:endParaRPr/>
          </a:p>
        </p:txBody>
      </p:sp>
      <p:sp>
        <p:nvSpPr>
          <p:cNvPr id="125" name="Google Shape;125;p7"/>
          <p:cNvSpPr txBox="1"/>
          <p:nvPr>
            <p:ph idx="4" type="body"/>
          </p:nvPr>
        </p:nvSpPr>
        <p:spPr>
          <a:xfrm>
            <a:off x="971837" y="6802414"/>
            <a:ext cx="2598479" cy="3384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Manieren om het verhaal te delen:</a:t>
            </a:r>
            <a:endParaRPr/>
          </a:p>
          <a:p>
            <a:pPr indent="-21200" lvl="1" marL="72000" rtl="0" algn="l">
              <a:lnSpc>
                <a:spcPct val="100000"/>
              </a:lnSpc>
              <a:spcBef>
                <a:spcPts val="0"/>
              </a:spcBef>
              <a:spcAft>
                <a:spcPts val="0"/>
              </a:spcAft>
              <a:buClr>
                <a:schemeClr val="dk1"/>
              </a:buClr>
              <a:buSzPts val="800"/>
              <a:buNone/>
            </a:pPr>
            <a:r>
              <a:t/>
            </a:r>
            <a:endParaRPr/>
          </a:p>
          <a:p>
            <a:pPr indent="-21200" lvl="1" marL="72000" rtl="0" algn="l">
              <a:lnSpc>
                <a:spcPct val="100000"/>
              </a:lnSpc>
              <a:spcBef>
                <a:spcPts val="0"/>
              </a:spcBef>
              <a:spcAft>
                <a:spcPts val="0"/>
              </a:spcAft>
              <a:buClr>
                <a:schemeClr val="dk1"/>
              </a:buClr>
              <a:buSzPts val="800"/>
              <a:buNone/>
            </a:pPr>
            <a:r>
              <a:t/>
            </a:r>
            <a:endParaRPr/>
          </a:p>
          <a:p>
            <a:pPr indent="0" lvl="0" marL="0" rtl="0" algn="l">
              <a:lnSpc>
                <a:spcPct val="100000"/>
              </a:lnSpc>
              <a:spcBef>
                <a:spcPts val="0"/>
              </a:spcBef>
              <a:spcAft>
                <a:spcPts val="0"/>
              </a:spcAft>
              <a:buClr>
                <a:schemeClr val="dk1"/>
              </a:buClr>
              <a:buSzPts val="800"/>
              <a:buNone/>
            </a:pPr>
            <a:r>
              <a:rPr lang="nl-NL"/>
              <a:t>Liederen:</a:t>
            </a:r>
            <a:endParaRPr/>
          </a:p>
          <a:p>
            <a:pPr indent="-21200" lvl="1" marL="72000" rtl="0" algn="l">
              <a:lnSpc>
                <a:spcPct val="100000"/>
              </a:lnSpc>
              <a:spcBef>
                <a:spcPts val="0"/>
              </a:spcBef>
              <a:spcAft>
                <a:spcPts val="0"/>
              </a:spcAft>
              <a:buClr>
                <a:schemeClr val="dk1"/>
              </a:buClr>
              <a:buSzPts val="800"/>
              <a:buNone/>
            </a:pPr>
            <a:r>
              <a:t/>
            </a:r>
            <a:endParaRPr/>
          </a:p>
          <a:p>
            <a:pPr indent="0" lvl="0" marL="0" rtl="0" algn="l">
              <a:lnSpc>
                <a:spcPct val="100000"/>
              </a:lnSpc>
              <a:spcBef>
                <a:spcPts val="0"/>
              </a:spcBef>
              <a:spcAft>
                <a:spcPts val="0"/>
              </a:spcAft>
              <a:buClr>
                <a:schemeClr val="dk1"/>
              </a:buClr>
              <a:buSzPts val="800"/>
              <a:buNone/>
            </a:pPr>
            <a:r>
              <a:t/>
            </a:r>
            <a:endParaRPr/>
          </a:p>
          <a:p>
            <a:pPr indent="0" lvl="0" marL="0" rtl="0" algn="l">
              <a:lnSpc>
                <a:spcPct val="100000"/>
              </a:lnSpc>
              <a:spcBef>
                <a:spcPts val="0"/>
              </a:spcBef>
              <a:spcAft>
                <a:spcPts val="0"/>
              </a:spcAft>
              <a:buClr>
                <a:schemeClr val="dk1"/>
              </a:buClr>
              <a:buSzPts val="800"/>
              <a:buNone/>
            </a:pPr>
            <a:r>
              <a:rPr lang="nl-NL"/>
              <a:t>Gebedsvormen:</a:t>
            </a:r>
            <a:endParaRPr/>
          </a:p>
          <a:p>
            <a:pPr indent="-21200" lvl="1" marL="72000" rtl="0" algn="l">
              <a:lnSpc>
                <a:spcPct val="100000"/>
              </a:lnSpc>
              <a:spcBef>
                <a:spcPts val="0"/>
              </a:spcBef>
              <a:spcAft>
                <a:spcPts val="0"/>
              </a:spcAft>
              <a:buClr>
                <a:schemeClr val="dk1"/>
              </a:buClr>
              <a:buSzPts val="800"/>
              <a:buNone/>
            </a:pPr>
            <a:r>
              <a:t/>
            </a:r>
            <a:endParaRPr/>
          </a:p>
        </p:txBody>
      </p:sp>
      <p:sp>
        <p:nvSpPr>
          <p:cNvPr id="126" name="Google Shape;126;p7"/>
          <p:cNvSpPr txBox="1"/>
          <p:nvPr>
            <p:ph idx="5" type="body"/>
          </p:nvPr>
        </p:nvSpPr>
        <p:spPr>
          <a:xfrm>
            <a:off x="4025358" y="6802414"/>
            <a:ext cx="2598479" cy="3384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Ideeën voor de maaltijd:</a:t>
            </a:r>
            <a:endParaRPr/>
          </a:p>
          <a:p>
            <a:pPr indent="-21200" lvl="1" marL="72000" rtl="0" algn="l">
              <a:lnSpc>
                <a:spcPct val="100000"/>
              </a:lnSpc>
              <a:spcBef>
                <a:spcPts val="0"/>
              </a:spcBef>
              <a:spcAft>
                <a:spcPts val="0"/>
              </a:spcAft>
              <a:buClr>
                <a:schemeClr val="dk1"/>
              </a:buClr>
              <a:buSzPts val="800"/>
              <a:buNone/>
            </a:pPr>
            <a:r>
              <a:t/>
            </a:r>
            <a:endParaRPr/>
          </a:p>
        </p:txBody>
      </p:sp>
      <p:sp>
        <p:nvSpPr>
          <p:cNvPr id="127" name="Google Shape;127;p7"/>
          <p:cNvSpPr txBox="1"/>
          <p:nvPr/>
        </p:nvSpPr>
        <p:spPr>
          <a:xfrm>
            <a:off x="7769759" y="6476"/>
            <a:ext cx="2232000" cy="2310990"/>
          </a:xfrm>
          <a:prstGeom prst="rect">
            <a:avLst/>
          </a:prstGeom>
          <a:solidFill>
            <a:srgbClr val="EF4940"/>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nl-NL" sz="800">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indent="0" lvl="0" marL="0" marR="0" rtl="0" algn="l">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indent="0" lvl="0" marL="0" marR="0" rtl="0" algn="l">
              <a:spcBef>
                <a:spcPts val="0"/>
              </a:spcBef>
              <a:spcAft>
                <a:spcPts val="0"/>
              </a:spcAft>
              <a:buNone/>
            </a:pPr>
            <a:r>
              <a:t/>
            </a:r>
            <a:endParaRPr sz="8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3">
                  <a:extLst>
                    <a:ext uri="{A12FA001-AC4F-418D-AE19-62706E023703}">
                      <ahyp:hlinkClr val="tx"/>
                    </a:ext>
                  </a:extLst>
                </a:hlinkClick>
              </a:rPr>
              <a:t>https://protestantsekerk.nl/verdieping/geloof-tijdens-kliederkerk/</a:t>
            </a:r>
            <a:r>
              <a:rPr lang="nl-NL" sz="800">
                <a:solidFill>
                  <a:schemeClr val="lt1"/>
                </a:solidFill>
                <a:latin typeface="Arial"/>
                <a:ea typeface="Arial"/>
                <a:cs typeface="Arial"/>
                <a:sym typeface="Arial"/>
              </a:rPr>
              <a:t>.</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4">
                  <a:extLst>
                    <a:ext uri="{A12FA001-AC4F-418D-AE19-62706E023703}">
                      <ahyp:hlinkCl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i="0" lang="nl-NL" sz="800" u="sng" strike="noStrike">
                <a:solidFill>
                  <a:schemeClr val="lt1"/>
                </a:solidFill>
                <a:latin typeface="Arial"/>
                <a:ea typeface="Arial"/>
                <a:cs typeface="Arial"/>
                <a:sym typeface="Arial"/>
                <a:hlinkClick r:id="rId5">
                  <a:extLst>
                    <a:ext uri="{A12FA001-AC4F-418D-AE19-62706E023703}">
                      <ahyp:hlinkClr val="tx"/>
                    </a:ext>
                  </a:extLst>
                </a:hlinkClick>
              </a:rPr>
              <a:t>https://www.youtube.com/watch?v=LL8yCzZzVv0</a:t>
            </a:r>
            <a:r>
              <a:rPr i="0" lang="nl-NL" sz="80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idx="1" type="body"/>
          </p:nvPr>
        </p:nvSpPr>
        <p:spPr>
          <a:xfrm>
            <a:off x="971837" y="3025665"/>
            <a:ext cx="5652000" cy="558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Vul hier voor jullie overzicht in welke ontdek-activiteiten je gaat doen. Ga na of je genoeg verschillende soorten activiteiten hebt.</a:t>
            </a:r>
            <a:endParaRPr/>
          </a:p>
        </p:txBody>
      </p:sp>
      <p:sp>
        <p:nvSpPr>
          <p:cNvPr id="134" name="Google Shape;134;p3"/>
          <p:cNvSpPr txBox="1"/>
          <p:nvPr>
            <p:ph idx="2" type="body"/>
          </p:nvPr>
        </p:nvSpPr>
        <p:spPr>
          <a:xfrm>
            <a:off x="971837" y="3967628"/>
            <a:ext cx="5652000" cy="558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35" name="Google Shape;135;p3"/>
          <p:cNvSpPr txBox="1"/>
          <p:nvPr>
            <p:ph idx="3" type="body"/>
          </p:nvPr>
        </p:nvSpPr>
        <p:spPr>
          <a:xfrm>
            <a:off x="971837" y="9619408"/>
            <a:ext cx="5652000" cy="558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36" name="Google Shape;136;p3"/>
          <p:cNvSpPr txBox="1"/>
          <p:nvPr>
            <p:ph idx="4" type="body"/>
          </p:nvPr>
        </p:nvSpPr>
        <p:spPr>
          <a:xfrm>
            <a:off x="971837" y="5851554"/>
            <a:ext cx="5652000" cy="558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37" name="Google Shape;137;p3"/>
          <p:cNvSpPr txBox="1"/>
          <p:nvPr>
            <p:ph idx="5" type="body"/>
          </p:nvPr>
        </p:nvSpPr>
        <p:spPr>
          <a:xfrm>
            <a:off x="971837" y="6793517"/>
            <a:ext cx="5652000" cy="558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38" name="Google Shape;138;p3"/>
          <p:cNvSpPr txBox="1"/>
          <p:nvPr>
            <p:ph idx="6" type="body"/>
          </p:nvPr>
        </p:nvSpPr>
        <p:spPr>
          <a:xfrm>
            <a:off x="971837" y="7735480"/>
            <a:ext cx="5652000" cy="558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39" name="Google Shape;139;p3"/>
          <p:cNvSpPr txBox="1"/>
          <p:nvPr>
            <p:ph idx="7" type="body"/>
          </p:nvPr>
        </p:nvSpPr>
        <p:spPr>
          <a:xfrm>
            <a:off x="971837" y="8677443"/>
            <a:ext cx="5652000" cy="558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40" name="Google Shape;140;p3"/>
          <p:cNvSpPr txBox="1"/>
          <p:nvPr>
            <p:ph idx="8" type="body"/>
          </p:nvPr>
        </p:nvSpPr>
        <p:spPr>
          <a:xfrm>
            <a:off x="971837" y="4909591"/>
            <a:ext cx="5652000" cy="558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41" name="Google Shape;141;p3"/>
          <p:cNvSpPr txBox="1"/>
          <p:nvPr/>
        </p:nvSpPr>
        <p:spPr>
          <a:xfrm>
            <a:off x="7769759" y="6476"/>
            <a:ext cx="2232000" cy="2310990"/>
          </a:xfrm>
          <a:prstGeom prst="rect">
            <a:avLst/>
          </a:prstGeom>
          <a:solidFill>
            <a:srgbClr val="EF4940"/>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nl-NL" sz="800">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indent="0" lvl="0" marL="0" marR="0" rtl="0" algn="l">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indent="0" lvl="0" marL="0" marR="0" rtl="0" algn="l">
              <a:spcBef>
                <a:spcPts val="0"/>
              </a:spcBef>
              <a:spcAft>
                <a:spcPts val="0"/>
              </a:spcAft>
              <a:buNone/>
            </a:pPr>
            <a:r>
              <a:t/>
            </a:r>
            <a:endParaRPr sz="8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3">
                  <a:extLst>
                    <a:ext uri="{A12FA001-AC4F-418D-AE19-62706E023703}">
                      <ahyp:hlinkClr val="tx"/>
                    </a:ext>
                  </a:extLst>
                </a:hlinkClick>
              </a:rPr>
              <a:t>https://protestantsekerk.nl/verdieping/geloof-tijdens-kliederkerk/</a:t>
            </a:r>
            <a:r>
              <a:rPr lang="nl-NL" sz="800">
                <a:solidFill>
                  <a:schemeClr val="lt1"/>
                </a:solidFill>
                <a:latin typeface="Arial"/>
                <a:ea typeface="Arial"/>
                <a:cs typeface="Arial"/>
                <a:sym typeface="Arial"/>
              </a:rPr>
              <a:t>.</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4">
                  <a:extLst>
                    <a:ext uri="{A12FA001-AC4F-418D-AE19-62706E023703}">
                      <ahyp:hlinkCl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i="0" lang="nl-NL" sz="800" u="sng" strike="noStrike">
                <a:solidFill>
                  <a:schemeClr val="lt1"/>
                </a:solidFill>
                <a:latin typeface="Arial"/>
                <a:ea typeface="Arial"/>
                <a:cs typeface="Arial"/>
                <a:sym typeface="Arial"/>
                <a:hlinkClick r:id="rId5">
                  <a:extLst>
                    <a:ext uri="{A12FA001-AC4F-418D-AE19-62706E023703}">
                      <ahyp:hlinkClr val="tx"/>
                    </a:ext>
                  </a:extLst>
                </a:hlinkClick>
              </a:rPr>
              <a:t>https://www.youtube.com/watch?v=LL8yCzZzVv0</a:t>
            </a:r>
            <a:r>
              <a:rPr i="0" lang="nl-NL" sz="80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idx="1" type="body"/>
          </p:nvPr>
        </p:nvSpPr>
        <p:spPr>
          <a:xfrm>
            <a:off x="971837" y="3108789"/>
            <a:ext cx="5652000" cy="36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48" name="Google Shape;148;p4"/>
          <p:cNvSpPr txBox="1"/>
          <p:nvPr>
            <p:ph idx="2" type="body"/>
          </p:nvPr>
        </p:nvSpPr>
        <p:spPr>
          <a:xfrm>
            <a:off x="971837" y="3892817"/>
            <a:ext cx="5652000" cy="756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Het vers of stuk tekst dat bij deze activiteiten past.</a:t>
            </a:r>
            <a:endParaRPr/>
          </a:p>
        </p:txBody>
      </p:sp>
      <p:sp>
        <p:nvSpPr>
          <p:cNvPr id="149" name="Google Shape;149;p4"/>
          <p:cNvSpPr txBox="1"/>
          <p:nvPr>
            <p:ph idx="3" type="body"/>
          </p:nvPr>
        </p:nvSpPr>
        <p:spPr>
          <a:xfrm>
            <a:off x="971837" y="8976902"/>
            <a:ext cx="5652000" cy="120988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Toelichting bij de link tussen de activiteit en het bijbelverhaal. Wat wil je mensen laten ervaren, meegeven of ze over laten nadenken? Deze informatie is voor in het achterhoofd van de vrijwilliger.</a:t>
            </a:r>
            <a:endParaRPr/>
          </a:p>
        </p:txBody>
      </p:sp>
      <p:sp>
        <p:nvSpPr>
          <p:cNvPr id="150" name="Google Shape;150;p4"/>
          <p:cNvSpPr txBox="1"/>
          <p:nvPr>
            <p:ph idx="4" type="body"/>
          </p:nvPr>
        </p:nvSpPr>
        <p:spPr>
          <a:xfrm>
            <a:off x="971837" y="6363393"/>
            <a:ext cx="5652000" cy="636177"/>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Vragen om te bespreken bij de activiteit. Let er op dat het open vragen zijn, waarmee de deelnemers zelf een betekenis kunnen ontdekken.</a:t>
            </a:r>
            <a:endParaRPr/>
          </a:p>
        </p:txBody>
      </p:sp>
      <p:sp>
        <p:nvSpPr>
          <p:cNvPr id="151" name="Google Shape;151;p4"/>
          <p:cNvSpPr txBox="1"/>
          <p:nvPr>
            <p:ph idx="5" type="body"/>
          </p:nvPr>
        </p:nvSpPr>
        <p:spPr>
          <a:xfrm>
            <a:off x="971837" y="7853628"/>
            <a:ext cx="5652000" cy="71016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Alles wat je nodig hebt voor de activiteiten.</a:t>
            </a:r>
            <a:endParaRPr/>
          </a:p>
        </p:txBody>
      </p:sp>
      <p:sp>
        <p:nvSpPr>
          <p:cNvPr id="152" name="Google Shape;152;p4"/>
          <p:cNvSpPr txBox="1"/>
          <p:nvPr>
            <p:ph idx="6" type="body"/>
          </p:nvPr>
        </p:nvSpPr>
        <p:spPr>
          <a:xfrm>
            <a:off x="971837" y="5034279"/>
            <a:ext cx="5652000" cy="936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Een stapsgewijze uitleg van de activiteit.</a:t>
            </a:r>
            <a:endParaRPr/>
          </a:p>
        </p:txBody>
      </p:sp>
      <p:sp>
        <p:nvSpPr>
          <p:cNvPr id="153" name="Google Shape;153;p4">
            <a:hlinkClick r:id="rId3"/>
          </p:cNvPr>
          <p:cNvSpPr/>
          <p:nvPr/>
        </p:nvSpPr>
        <p:spPr>
          <a:xfrm>
            <a:off x="6087216" y="1261801"/>
            <a:ext cx="645174" cy="1581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4"/>
          <p:cNvSpPr txBox="1"/>
          <p:nvPr/>
        </p:nvSpPr>
        <p:spPr>
          <a:xfrm>
            <a:off x="7769759" y="6476"/>
            <a:ext cx="2232000" cy="2310990"/>
          </a:xfrm>
          <a:prstGeom prst="rect">
            <a:avLst/>
          </a:prstGeom>
          <a:solidFill>
            <a:srgbClr val="EF4940"/>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nl-NL" sz="800">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indent="0" lvl="0" marL="0" marR="0" rtl="0" algn="l">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indent="0" lvl="0" marL="0" marR="0" rtl="0" algn="l">
              <a:spcBef>
                <a:spcPts val="0"/>
              </a:spcBef>
              <a:spcAft>
                <a:spcPts val="0"/>
              </a:spcAft>
              <a:buNone/>
            </a:pPr>
            <a:r>
              <a:t/>
            </a:r>
            <a:endParaRPr sz="8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4">
                  <a:extLst>
                    <a:ext uri="{A12FA001-AC4F-418D-AE19-62706E023703}">
                      <ahyp:hlinkClr val="tx"/>
                    </a:ext>
                  </a:extLst>
                </a:hlinkClick>
              </a:rPr>
              <a:t>https://protestantsekerk.nl/verdieping/geloof-tijdens-kliederkerk/</a:t>
            </a:r>
            <a:r>
              <a:rPr lang="nl-NL" sz="800">
                <a:solidFill>
                  <a:schemeClr val="lt1"/>
                </a:solidFill>
                <a:latin typeface="Arial"/>
                <a:ea typeface="Arial"/>
                <a:cs typeface="Arial"/>
                <a:sym typeface="Arial"/>
              </a:rPr>
              <a:t>.</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5">
                  <a:extLst>
                    <a:ext uri="{A12FA001-AC4F-418D-AE19-62706E023703}">
                      <ahyp:hlinkCl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i="0" lang="nl-NL" sz="800" u="sng" strike="noStrike">
                <a:solidFill>
                  <a:schemeClr val="lt1"/>
                </a:solidFill>
                <a:latin typeface="Arial"/>
                <a:ea typeface="Arial"/>
                <a:cs typeface="Arial"/>
                <a:sym typeface="Arial"/>
                <a:hlinkClick r:id="rId6">
                  <a:extLst>
                    <a:ext uri="{A12FA001-AC4F-418D-AE19-62706E023703}">
                      <ahyp:hlinkClr val="tx"/>
                    </a:ext>
                  </a:extLst>
                </a:hlinkClick>
              </a:rPr>
              <a:t>https://www.youtube.com/watch?v=LL8yCzZzVv0</a:t>
            </a:r>
            <a:r>
              <a:rPr i="0" lang="nl-NL" sz="80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idx="1" type="body"/>
          </p:nvPr>
        </p:nvSpPr>
        <p:spPr>
          <a:xfrm>
            <a:off x="971837" y="4553390"/>
            <a:ext cx="5652000" cy="21360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Bedenk op welke manier je dit verhaal tot leven wil laten komen. Soms leent het zich om creatief te verbeelden, een andere keer om juist voor te lezen. Je kunt bijvoorbeeld gebruik maken van een verteltafel. Je kunt een toneelstuk doen, een filmpje laten zien of juist buiten vieren. Brainstorm hierover met elkaar. Hoe kun je de resultaten van de ontdekactiviteiten een plek geven in de viering?</a:t>
            </a:r>
            <a:endParaRPr/>
          </a:p>
        </p:txBody>
      </p:sp>
      <p:sp>
        <p:nvSpPr>
          <p:cNvPr id="161" name="Google Shape;161;p5"/>
          <p:cNvSpPr txBox="1"/>
          <p:nvPr>
            <p:ph idx="2" type="body"/>
          </p:nvPr>
        </p:nvSpPr>
        <p:spPr>
          <a:xfrm>
            <a:off x="971837" y="8665020"/>
            <a:ext cx="5652000" cy="1512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Bedenk met elkaar welke vorm passend is bij jullie. Denk aan gebeden die al uitgeschreven zijn, het neerzetten van een gebedsbox waar iedereen kaartjes in kan doen, het aansteken van een kaars, of een andere symbolische handeling.</a:t>
            </a:r>
            <a:endParaRPr/>
          </a:p>
          <a:p>
            <a:pPr indent="0" lvl="0" marL="0" rtl="0" algn="l">
              <a:lnSpc>
                <a:spcPct val="100000"/>
              </a:lnSpc>
              <a:spcBef>
                <a:spcPts val="0"/>
              </a:spcBef>
              <a:spcAft>
                <a:spcPts val="0"/>
              </a:spcAft>
              <a:buClr>
                <a:schemeClr val="dk1"/>
              </a:buClr>
              <a:buSzPts val="800"/>
              <a:buNone/>
            </a:pPr>
            <a:r>
              <a:rPr lang="nl-NL"/>
              <a:t>Na het gebed kun je ook een zegen uitspreken of uitbeelden, bijvoorbeeld door middel van de parachute.</a:t>
            </a:r>
            <a:endParaRPr/>
          </a:p>
        </p:txBody>
      </p:sp>
      <p:sp>
        <p:nvSpPr>
          <p:cNvPr id="162" name="Google Shape;162;p5"/>
          <p:cNvSpPr txBox="1"/>
          <p:nvPr>
            <p:ph idx="3" type="body"/>
          </p:nvPr>
        </p:nvSpPr>
        <p:spPr>
          <a:xfrm>
            <a:off x="971837" y="7153018"/>
            <a:ext cx="5652000" cy="104847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800"/>
              <a:buNone/>
            </a:pPr>
            <a:r>
              <a:rPr b="0" i="0" lang="nl-NL" u="none" strike="noStrike">
                <a:solidFill>
                  <a:srgbClr val="000000"/>
                </a:solidFill>
              </a:rPr>
              <a:t>Noteer welke liederen jullie willen zingen. Denk aan liedjes die leuk zijn én makkelijk te zingen zijn voor kinderen én volwassenen, waarbij je kunt dansen en bewegen, denk bijvoorbeeld aan het </a:t>
            </a:r>
            <a:r>
              <a:rPr i="0" lang="nl-NL" u="sng" strike="noStrike">
                <a:solidFill>
                  <a:srgbClr val="000000"/>
                </a:solidFill>
                <a:hlinkClick r:id="rId3">
                  <a:extLst>
                    <a:ext uri="{A12FA001-AC4F-418D-AE19-62706E023703}">
                      <ahyp:hlinkClr val="tx"/>
                    </a:ext>
                  </a:extLst>
                </a:hlinkClick>
              </a:rPr>
              <a:t>Kliederkerklied</a:t>
            </a:r>
            <a:r>
              <a:rPr b="0" i="0" lang="nl-NL" u="none" strike="noStrike">
                <a:solidFill>
                  <a:srgbClr val="000000"/>
                </a:solidFill>
              </a:rPr>
              <a:t>.</a:t>
            </a:r>
            <a:endParaRPr/>
          </a:p>
        </p:txBody>
      </p:sp>
      <p:sp>
        <p:nvSpPr>
          <p:cNvPr id="163" name="Google Shape;163;p5"/>
          <p:cNvSpPr txBox="1"/>
          <p:nvPr>
            <p:ph idx="4" type="body"/>
          </p:nvPr>
        </p:nvSpPr>
        <p:spPr>
          <a:xfrm>
            <a:off x="971837" y="3025665"/>
            <a:ext cx="5652000" cy="1064196"/>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t/>
            </a:r>
            <a:endParaRPr/>
          </a:p>
        </p:txBody>
      </p:sp>
      <p:sp>
        <p:nvSpPr>
          <p:cNvPr id="164" name="Google Shape;164;p5"/>
          <p:cNvSpPr txBox="1"/>
          <p:nvPr/>
        </p:nvSpPr>
        <p:spPr>
          <a:xfrm>
            <a:off x="7769759" y="6476"/>
            <a:ext cx="2232000" cy="2310990"/>
          </a:xfrm>
          <a:prstGeom prst="rect">
            <a:avLst/>
          </a:prstGeom>
          <a:solidFill>
            <a:srgbClr val="EF4940"/>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nl-NL" sz="800">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indent="0" lvl="0" marL="0" marR="0" rtl="0" algn="l">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indent="0" lvl="0" marL="0" marR="0" rtl="0" algn="l">
              <a:spcBef>
                <a:spcPts val="0"/>
              </a:spcBef>
              <a:spcAft>
                <a:spcPts val="0"/>
              </a:spcAft>
              <a:buNone/>
            </a:pPr>
            <a:r>
              <a:t/>
            </a:r>
            <a:endParaRPr sz="8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4">
                  <a:extLst>
                    <a:ext uri="{A12FA001-AC4F-418D-AE19-62706E023703}">
                      <ahyp:hlinkClr val="tx"/>
                    </a:ext>
                  </a:extLst>
                </a:hlinkClick>
              </a:rPr>
              <a:t>https://protestantsekerk.nl/verdieping/geloof-tijdens-kliederkerk/</a:t>
            </a:r>
            <a:r>
              <a:rPr lang="nl-NL" sz="800">
                <a:solidFill>
                  <a:schemeClr val="lt1"/>
                </a:solidFill>
                <a:latin typeface="Arial"/>
                <a:ea typeface="Arial"/>
                <a:cs typeface="Arial"/>
                <a:sym typeface="Arial"/>
              </a:rPr>
              <a:t>.</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5">
                  <a:extLst>
                    <a:ext uri="{A12FA001-AC4F-418D-AE19-62706E023703}">
                      <ahyp:hlinkCl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i="0" lang="nl-NL" sz="800" u="sng" strike="noStrike">
                <a:solidFill>
                  <a:schemeClr val="lt1"/>
                </a:solidFill>
                <a:latin typeface="Arial"/>
                <a:ea typeface="Arial"/>
                <a:cs typeface="Arial"/>
                <a:sym typeface="Arial"/>
                <a:hlinkClick r:id="rId6">
                  <a:extLst>
                    <a:ext uri="{A12FA001-AC4F-418D-AE19-62706E023703}">
                      <ahyp:hlinkClr val="tx"/>
                    </a:ext>
                  </a:extLst>
                </a:hlinkClick>
              </a:rPr>
              <a:t>https://www.youtube.com/watch?v=LL8yCzZzVv0</a:t>
            </a:r>
            <a:r>
              <a:rPr i="0" lang="nl-NL" sz="80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ph idx="1" type="body"/>
          </p:nvPr>
        </p:nvSpPr>
        <p:spPr>
          <a:xfrm>
            <a:off x="4032249" y="3025665"/>
            <a:ext cx="2591587" cy="713664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Alles wat je nodig hebt voor het organiseren van de maaltijd, vul het aan met een taakverdeling.</a:t>
            </a:r>
            <a:endParaRPr/>
          </a:p>
        </p:txBody>
      </p:sp>
      <p:sp>
        <p:nvSpPr>
          <p:cNvPr id="171" name="Google Shape;171;p6"/>
          <p:cNvSpPr txBox="1"/>
          <p:nvPr>
            <p:ph idx="2" type="body"/>
          </p:nvPr>
        </p:nvSpPr>
        <p:spPr>
          <a:xfrm>
            <a:off x="971837" y="3025665"/>
            <a:ext cx="2592101" cy="713664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800"/>
              <a:buNone/>
            </a:pPr>
            <a:r>
              <a:rPr lang="nl-NL"/>
              <a:t>Kies een vorm die passend is bij jullie. Denk aan een heerlijke maaltijd die je voorschotelt, een high tea, creatieve hapjes, iedereen vragen wat mee te nemen, een buffet met gerechten uit verschillende culturen of juist een simpele maaltijd. Het is ook leuk om het verhaal of thema van de kliederkerk terug te laten komen in het eten.</a:t>
            </a:r>
            <a:endParaRPr/>
          </a:p>
          <a:p>
            <a:pPr indent="0" lvl="0" marL="0" rtl="0" algn="l">
              <a:lnSpc>
                <a:spcPct val="100000"/>
              </a:lnSpc>
              <a:spcBef>
                <a:spcPts val="0"/>
              </a:spcBef>
              <a:spcAft>
                <a:spcPts val="0"/>
              </a:spcAft>
              <a:buClr>
                <a:schemeClr val="dk1"/>
              </a:buClr>
              <a:buSzPts val="800"/>
              <a:buNone/>
            </a:pPr>
            <a:r>
              <a:rPr lang="nl-NL"/>
              <a:t>Alles</a:t>
            </a:r>
            <a:endParaRPr/>
          </a:p>
        </p:txBody>
      </p:sp>
      <p:sp>
        <p:nvSpPr>
          <p:cNvPr id="172" name="Google Shape;172;p6"/>
          <p:cNvSpPr txBox="1"/>
          <p:nvPr/>
        </p:nvSpPr>
        <p:spPr>
          <a:xfrm>
            <a:off x="7769759" y="6476"/>
            <a:ext cx="2232000" cy="2310990"/>
          </a:xfrm>
          <a:prstGeom prst="rect">
            <a:avLst/>
          </a:prstGeom>
          <a:solidFill>
            <a:srgbClr val="EF4940"/>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nl-NL" sz="800">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indent="0" lvl="0" marL="0" marR="0" rtl="0" algn="l">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indent="0" lvl="0" marL="0" marR="0" rtl="0" algn="l">
              <a:spcBef>
                <a:spcPts val="0"/>
              </a:spcBef>
              <a:spcAft>
                <a:spcPts val="0"/>
              </a:spcAft>
              <a:buNone/>
            </a:pPr>
            <a:r>
              <a:t/>
            </a:r>
            <a:endParaRPr sz="8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3">
                  <a:extLst>
                    <a:ext uri="{A12FA001-AC4F-418D-AE19-62706E023703}">
                      <ahyp:hlinkClr val="tx"/>
                    </a:ext>
                  </a:extLst>
                </a:hlinkClick>
              </a:rPr>
              <a:t>https://protestantsekerk.nl/verdieping/geloof-tijdens-kliederkerk/</a:t>
            </a:r>
            <a:r>
              <a:rPr lang="nl-NL" sz="800">
                <a:solidFill>
                  <a:schemeClr val="lt1"/>
                </a:solidFill>
                <a:latin typeface="Arial"/>
                <a:ea typeface="Arial"/>
                <a:cs typeface="Arial"/>
                <a:sym typeface="Arial"/>
              </a:rPr>
              <a:t>.</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4">
                  <a:extLst>
                    <a:ext uri="{A12FA001-AC4F-418D-AE19-62706E023703}">
                      <ahyp:hlinkCl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indent="-171450" lvl="0" marL="171450" marR="0" rtl="0" algn="l">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i="0" lang="nl-NL" sz="800" u="sng" strike="noStrike">
                <a:solidFill>
                  <a:schemeClr val="lt1"/>
                </a:solidFill>
                <a:latin typeface="Arial"/>
                <a:ea typeface="Arial"/>
                <a:cs typeface="Arial"/>
                <a:sym typeface="Arial"/>
                <a:hlinkClick r:id="rId5">
                  <a:extLst>
                    <a:ext uri="{A12FA001-AC4F-418D-AE19-62706E023703}">
                      <ahyp:hlinkClr val="tx"/>
                    </a:ext>
                  </a:extLst>
                </a:hlinkClick>
              </a:rPr>
              <a:t>https://www.youtube.com/watch?v=LL8yCzZzVv0</a:t>
            </a:r>
            <a:r>
              <a:rPr i="0" lang="nl-NL" sz="80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Aangepast 23">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2024-03-18T09:14:32Z</dcterms:created>
  <dc:creator>Anita Bode</dc:creator>
</cp:coreProperties>
</file>